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4ACA59-BFC0-E243-580C-39D74480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1"/>
            <a:ext cx="10335927" cy="3946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316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C1D056-7D31-D2CB-E96E-19AF394D9B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742655" cy="536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712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DB82CF-FC41-8447-D997-F56237CD3E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569964" cy="5468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761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CC9043-DA6A-F5ED-94B9-87318556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745127" cy="552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459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1ECDF7-0F5F-FB37-C1FB-8BEDA87B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2327178"/>
            <a:ext cx="78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7ED3ED-4C5F-C7DD-684A-C71B25F3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14" y="3768917"/>
            <a:ext cx="7628571" cy="7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AE4B33-6939-8BDF-F4C3-C7535F92E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6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7C669E-B8D5-9031-7632-636A19F76F76}"/>
              </a:ext>
            </a:extLst>
          </p:cNvPr>
          <p:cNvSpPr/>
          <p:nvPr/>
        </p:nvSpPr>
        <p:spPr bwMode="white">
          <a:xfrm>
            <a:off x="8146115" y="2709905"/>
            <a:ext cx="609322" cy="53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261800-21E4-0075-4330-A861272616B4}"/>
              </a:ext>
            </a:extLst>
          </p:cNvPr>
          <p:cNvSpPr/>
          <p:nvPr/>
        </p:nvSpPr>
        <p:spPr bwMode="white">
          <a:xfrm>
            <a:off x="9717024" y="2690841"/>
            <a:ext cx="666446" cy="81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75E44A-206F-65D3-B635-B5FB019BEE5A}"/>
              </a:ext>
            </a:extLst>
          </p:cNvPr>
          <p:cNvSpPr/>
          <p:nvPr/>
        </p:nvSpPr>
        <p:spPr bwMode="white">
          <a:xfrm>
            <a:off x="9755107" y="3777445"/>
            <a:ext cx="695008" cy="55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DB9C1A-4CE3-BEFC-E690-D028ED6FBF02}"/>
              </a:ext>
            </a:extLst>
          </p:cNvPr>
          <p:cNvSpPr/>
          <p:nvPr/>
        </p:nvSpPr>
        <p:spPr bwMode="white">
          <a:xfrm>
            <a:off x="8088991" y="3796508"/>
            <a:ext cx="666446" cy="791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D0378D-00F9-FC9E-3008-CC3FB901B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3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8743FE-D3B8-3767-1728-5C27C295A077}"/>
              </a:ext>
            </a:extLst>
          </p:cNvPr>
          <p:cNvSpPr/>
          <p:nvPr/>
        </p:nvSpPr>
        <p:spPr bwMode="white">
          <a:xfrm>
            <a:off x="1767272" y="4079068"/>
            <a:ext cx="257057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D0FBB5-9D96-6058-B39E-754E119AEA78}"/>
              </a:ext>
            </a:extLst>
          </p:cNvPr>
          <p:cNvSpPr/>
          <p:nvPr/>
        </p:nvSpPr>
        <p:spPr bwMode="white">
          <a:xfrm>
            <a:off x="6594247" y="4079068"/>
            <a:ext cx="314181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2189F2-DC22-7061-E0CE-5D9112DD0268}"/>
              </a:ext>
            </a:extLst>
          </p:cNvPr>
          <p:cNvSpPr/>
          <p:nvPr/>
        </p:nvSpPr>
        <p:spPr bwMode="white">
          <a:xfrm>
            <a:off x="8412694" y="5250133"/>
            <a:ext cx="599801" cy="552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631599-BF3D-83C9-05CF-29E4F7FC090D}"/>
              </a:ext>
            </a:extLst>
          </p:cNvPr>
          <p:cNvSpPr/>
          <p:nvPr/>
        </p:nvSpPr>
        <p:spPr bwMode="white">
          <a:xfrm>
            <a:off x="3500033" y="5250133"/>
            <a:ext cx="666446" cy="818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9420C5-BD2A-4F2F-E8BF-E75710C9B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1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733C96-8B9E-8BCC-A9EB-DFF919402B8A}"/>
              </a:ext>
            </a:extLst>
          </p:cNvPr>
          <p:cNvSpPr/>
          <p:nvPr/>
        </p:nvSpPr>
        <p:spPr bwMode="white">
          <a:xfrm>
            <a:off x="1138909" y="2013216"/>
            <a:ext cx="276099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525A61-24F2-1191-5732-1F17876A6795}"/>
              </a:ext>
            </a:extLst>
          </p:cNvPr>
          <p:cNvSpPr/>
          <p:nvPr/>
        </p:nvSpPr>
        <p:spPr bwMode="white">
          <a:xfrm>
            <a:off x="5994446" y="2003694"/>
            <a:ext cx="276099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EA08CA-DA6A-0B5D-F9B1-ED74BA4F636B}"/>
              </a:ext>
            </a:extLst>
          </p:cNvPr>
          <p:cNvSpPr/>
          <p:nvPr/>
        </p:nvSpPr>
        <p:spPr bwMode="white">
          <a:xfrm>
            <a:off x="7746247" y="3184498"/>
            <a:ext cx="704529" cy="552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6ECC2B-B9AB-91CA-0F8A-91B61F3514CB}"/>
              </a:ext>
            </a:extLst>
          </p:cNvPr>
          <p:cNvSpPr/>
          <p:nvPr/>
        </p:nvSpPr>
        <p:spPr bwMode="white">
          <a:xfrm>
            <a:off x="2871669" y="3174976"/>
            <a:ext cx="666446" cy="809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7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7F16C7-BF87-2825-2360-86F90271B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8DE6D2-5FEF-1963-16C4-1E7EED289D42}"/>
              </a:ext>
            </a:extLst>
          </p:cNvPr>
          <p:cNvSpPr/>
          <p:nvPr/>
        </p:nvSpPr>
        <p:spPr bwMode="white">
          <a:xfrm>
            <a:off x="2728859" y="3702802"/>
            <a:ext cx="618842" cy="57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7E3E3C3-2544-A94C-48DE-D15D3A872771}"/>
              </a:ext>
            </a:extLst>
          </p:cNvPr>
          <p:cNvSpPr/>
          <p:nvPr/>
        </p:nvSpPr>
        <p:spPr bwMode="white">
          <a:xfrm>
            <a:off x="5480330" y="3702802"/>
            <a:ext cx="628363" cy="57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FD8A8A-34BA-35D2-0A85-E75E1DDD40A8}"/>
              </a:ext>
            </a:extLst>
          </p:cNvPr>
          <p:cNvSpPr/>
          <p:nvPr/>
        </p:nvSpPr>
        <p:spPr bwMode="white">
          <a:xfrm>
            <a:off x="7422545" y="3702802"/>
            <a:ext cx="628364" cy="57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3BA9A8-6B5A-BAC9-2C09-31C816F9493D}"/>
              </a:ext>
            </a:extLst>
          </p:cNvPr>
          <p:cNvSpPr/>
          <p:nvPr/>
        </p:nvSpPr>
        <p:spPr bwMode="white">
          <a:xfrm>
            <a:off x="10488198" y="3702802"/>
            <a:ext cx="628363" cy="57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2DA066-695B-EC02-ABE8-132F2911FF8B}"/>
              </a:ext>
            </a:extLst>
          </p:cNvPr>
          <p:cNvSpPr/>
          <p:nvPr/>
        </p:nvSpPr>
        <p:spPr bwMode="white">
          <a:xfrm>
            <a:off x="7432066" y="4503949"/>
            <a:ext cx="333223" cy="553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6B28149-FA32-D078-B784-22FA19C5F76F}"/>
              </a:ext>
            </a:extLst>
          </p:cNvPr>
          <p:cNvSpPr/>
          <p:nvPr/>
        </p:nvSpPr>
        <p:spPr bwMode="white">
          <a:xfrm>
            <a:off x="1938644" y="4742386"/>
            <a:ext cx="238016" cy="31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90D4397-C957-BC0C-6B21-08DDCABE1A98}"/>
              </a:ext>
            </a:extLst>
          </p:cNvPr>
          <p:cNvSpPr/>
          <p:nvPr/>
        </p:nvSpPr>
        <p:spPr bwMode="white">
          <a:xfrm>
            <a:off x="4899570" y="4503949"/>
            <a:ext cx="390347" cy="82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99D5F62-282E-7B2D-395C-4CBBE6DE0CBC}"/>
              </a:ext>
            </a:extLst>
          </p:cNvPr>
          <p:cNvSpPr/>
          <p:nvPr/>
        </p:nvSpPr>
        <p:spPr bwMode="white">
          <a:xfrm>
            <a:off x="9974082" y="4732849"/>
            <a:ext cx="352264" cy="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5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532368-9C98-58C9-BAB9-F345F7FFB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8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915093-67B8-9D4F-B96C-7B8A3B9272D3}"/>
              </a:ext>
            </a:extLst>
          </p:cNvPr>
          <p:cNvSpPr/>
          <p:nvPr/>
        </p:nvSpPr>
        <p:spPr bwMode="white">
          <a:xfrm>
            <a:off x="1748231" y="1975951"/>
            <a:ext cx="276099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5CB5D2-BC30-355D-5529-F848F8DF8DC0}"/>
              </a:ext>
            </a:extLst>
          </p:cNvPr>
          <p:cNvSpPr/>
          <p:nvPr/>
        </p:nvSpPr>
        <p:spPr bwMode="white">
          <a:xfrm>
            <a:off x="1729190" y="3300817"/>
            <a:ext cx="314181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789DA4-D27A-AA2C-2631-5A38F6C52360}"/>
              </a:ext>
            </a:extLst>
          </p:cNvPr>
          <p:cNvSpPr/>
          <p:nvPr/>
        </p:nvSpPr>
        <p:spPr bwMode="white">
          <a:xfrm>
            <a:off x="1767272" y="4625682"/>
            <a:ext cx="25705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2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15C272-6CED-81E8-A163-F91962DB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21127" cy="5457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528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A4C552-BBED-42DC-A15F-7D93D00683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04255" cy="555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6422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