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8" r:id="rId5"/>
    <p:sldId id="267" r:id="rId6"/>
    <p:sldId id="266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7CC974-DCC0-5C58-032C-0954F69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92070"/>
            <a:ext cx="53406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0721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98383B-2A2E-89C6-17E9-8112239E00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08944"/>
            <a:ext cx="61961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8660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7A0322-2473-A2C4-E770-879224D1C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81" y="2327178"/>
            <a:ext cx="7895238" cy="7904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EE24C3E-E8BC-E6FE-1A77-B63F70364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190" y="3661550"/>
            <a:ext cx="6247619" cy="809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28987A-B4B3-BE32-F382-8827EA2AC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64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CD87DD-291F-0AD7-F753-01C1CEA99F60}"/>
              </a:ext>
            </a:extLst>
          </p:cNvPr>
          <p:cNvSpPr/>
          <p:nvPr/>
        </p:nvSpPr>
        <p:spPr bwMode="white">
          <a:xfrm>
            <a:off x="1757752" y="2034224"/>
            <a:ext cx="257057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209584-0883-44FC-049D-62C581C90583}"/>
              </a:ext>
            </a:extLst>
          </p:cNvPr>
          <p:cNvSpPr/>
          <p:nvPr/>
        </p:nvSpPr>
        <p:spPr bwMode="white">
          <a:xfrm>
            <a:off x="1748231" y="2702181"/>
            <a:ext cx="266578" cy="286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4232DB-0C91-7B29-EF19-3A6F47D11623}"/>
              </a:ext>
            </a:extLst>
          </p:cNvPr>
          <p:cNvSpPr/>
          <p:nvPr/>
        </p:nvSpPr>
        <p:spPr bwMode="white">
          <a:xfrm>
            <a:off x="1757752" y="3389222"/>
            <a:ext cx="257057" cy="276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028D2E-6ED7-7A85-5401-4EF694698E52}"/>
              </a:ext>
            </a:extLst>
          </p:cNvPr>
          <p:cNvSpPr/>
          <p:nvPr/>
        </p:nvSpPr>
        <p:spPr bwMode="white">
          <a:xfrm>
            <a:off x="1748231" y="4066721"/>
            <a:ext cx="266578" cy="276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16C1CA5-3385-07B4-13F6-53B2CEC7BA37}"/>
              </a:ext>
            </a:extLst>
          </p:cNvPr>
          <p:cNvSpPr/>
          <p:nvPr/>
        </p:nvSpPr>
        <p:spPr bwMode="white">
          <a:xfrm>
            <a:off x="1757752" y="4753763"/>
            <a:ext cx="257057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237CD5-C095-6BC6-EF85-B1E98373E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27595"/>
            <a:ext cx="87112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AF62EA-47DE-29CE-80C2-22077F8CA82F}"/>
              </a:ext>
            </a:extLst>
          </p:cNvPr>
          <p:cNvSpPr/>
          <p:nvPr/>
        </p:nvSpPr>
        <p:spPr bwMode="white">
          <a:xfrm>
            <a:off x="3074207" y="2101195"/>
            <a:ext cx="93592" cy="22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EF3D47-2F86-F549-2784-3239BC09E37C}"/>
              </a:ext>
            </a:extLst>
          </p:cNvPr>
          <p:cNvSpPr/>
          <p:nvPr/>
        </p:nvSpPr>
        <p:spPr bwMode="white">
          <a:xfrm>
            <a:off x="7062680" y="2101195"/>
            <a:ext cx="179985" cy="22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1C3C303-27EE-8AAE-4ADA-6C66D442D984}"/>
              </a:ext>
            </a:extLst>
          </p:cNvPr>
          <p:cNvSpPr/>
          <p:nvPr/>
        </p:nvSpPr>
        <p:spPr bwMode="white">
          <a:xfrm>
            <a:off x="1756715" y="4433995"/>
            <a:ext cx="201583" cy="22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670262D-F4C4-DA6C-2265-09080D770D32}"/>
              </a:ext>
            </a:extLst>
          </p:cNvPr>
          <p:cNvSpPr/>
          <p:nvPr/>
        </p:nvSpPr>
        <p:spPr bwMode="white">
          <a:xfrm>
            <a:off x="4780467" y="4433995"/>
            <a:ext cx="187184" cy="22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31665F5-A98A-5DAC-D779-767A3A205C9A}"/>
              </a:ext>
            </a:extLst>
          </p:cNvPr>
          <p:cNvSpPr/>
          <p:nvPr/>
        </p:nvSpPr>
        <p:spPr bwMode="white">
          <a:xfrm>
            <a:off x="8495363" y="4412395"/>
            <a:ext cx="230381" cy="22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D9FC599-12E3-32D2-5E1F-E2CE046FD0FA}"/>
              </a:ext>
            </a:extLst>
          </p:cNvPr>
          <p:cNvSpPr/>
          <p:nvPr/>
        </p:nvSpPr>
        <p:spPr bwMode="white">
          <a:xfrm>
            <a:off x="5831581" y="4505995"/>
            <a:ext cx="237580" cy="23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450E9E7-ACF2-0CAC-92B8-E723122C9C8B}"/>
              </a:ext>
            </a:extLst>
          </p:cNvPr>
          <p:cNvSpPr/>
          <p:nvPr/>
        </p:nvSpPr>
        <p:spPr bwMode="white">
          <a:xfrm>
            <a:off x="3203796" y="6082795"/>
            <a:ext cx="215982" cy="22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2D0A11D-8CAF-3A51-0091-4C54C755DB0C}"/>
              </a:ext>
            </a:extLst>
          </p:cNvPr>
          <p:cNvSpPr/>
          <p:nvPr/>
        </p:nvSpPr>
        <p:spPr bwMode="white">
          <a:xfrm>
            <a:off x="5478810" y="6341995"/>
            <a:ext cx="223181" cy="23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EE6C872-12B4-28EF-309A-480120F85B39}"/>
              </a:ext>
            </a:extLst>
          </p:cNvPr>
          <p:cNvSpPr/>
          <p:nvPr/>
        </p:nvSpPr>
        <p:spPr bwMode="white">
          <a:xfrm>
            <a:off x="6933091" y="6349195"/>
            <a:ext cx="251979" cy="22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98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6DEF67-9971-E264-BDDD-E162EF99B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35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9921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4A499B-8233-27FF-5052-15AEF8760D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33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E5A4ED2A-7B4E-2288-0C57-3AC0DAEA3C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3"/>
          <a:stretch/>
        </p:blipFill>
        <p:spPr>
          <a:xfrm>
            <a:off x="2188582" y="3734323"/>
            <a:ext cx="9546218" cy="3054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CB240CD-F1AC-FFCB-4971-101DF9FD9F3C}"/>
              </a:ext>
            </a:extLst>
          </p:cNvPr>
          <p:cNvSpPr/>
          <p:nvPr/>
        </p:nvSpPr>
        <p:spPr bwMode="white">
          <a:xfrm>
            <a:off x="8719755" y="6378290"/>
            <a:ext cx="361785" cy="343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1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89560B-753A-7EBC-7CCE-EDABDEB1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971745" cy="5362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0009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72FF98-2EA6-1848-0518-CEDA0C7A43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50507"/>
            <a:ext cx="54547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2106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053A10-3143-4C26-1472-8892E2739A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1080000"/>
            <a:ext cx="8728800" cy="5317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462799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2024-08-18T13:39:41Z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