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32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AA8DD9-BF38-CF37-0903-327684D133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77337" cy="5367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317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EA95E6-8C09-09AC-C068-1959FB98D2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199415" cy="5498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2255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F562A4-30AD-E1E3-7A50-39968AC091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40358" cy="5590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8909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A26E1C-FAD2-07C9-9818-7F11DB02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2327178"/>
            <a:ext cx="78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A02440C-92B3-DDF9-22C0-A32B9BD5E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47" y="3765017"/>
            <a:ext cx="10361905" cy="6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93099F-E50F-1572-01A9-A472156B5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31850"/>
            <a:ext cx="9227564" cy="4858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9552A772-E9C3-91C9-92EC-FE864ACBE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6"/>
          <a:stretch/>
        </p:blipFill>
        <p:spPr>
          <a:xfrm>
            <a:off x="1232618" y="5485731"/>
            <a:ext cx="7490739" cy="1143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4B0C9EA-E981-9A45-C466-6A463B9B714E}"/>
              </a:ext>
            </a:extLst>
          </p:cNvPr>
          <p:cNvSpPr/>
          <p:nvPr/>
        </p:nvSpPr>
        <p:spPr bwMode="white">
          <a:xfrm>
            <a:off x="4003885" y="4783015"/>
            <a:ext cx="462605" cy="301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0BD0115-10C3-BE6C-133E-4A7067C53369}"/>
              </a:ext>
            </a:extLst>
          </p:cNvPr>
          <p:cNvSpPr/>
          <p:nvPr/>
        </p:nvSpPr>
        <p:spPr bwMode="white">
          <a:xfrm>
            <a:off x="8260752" y="1747371"/>
            <a:ext cx="462605" cy="301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AEF9A52-94E9-DCF7-2CF0-6362F7846CE1}"/>
              </a:ext>
            </a:extLst>
          </p:cNvPr>
          <p:cNvSpPr/>
          <p:nvPr/>
        </p:nvSpPr>
        <p:spPr bwMode="white">
          <a:xfrm>
            <a:off x="6281647" y="1354140"/>
            <a:ext cx="462605" cy="301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460672C-D81C-064E-B53B-6D4984FD27AC}"/>
              </a:ext>
            </a:extLst>
          </p:cNvPr>
          <p:cNvSpPr/>
          <p:nvPr/>
        </p:nvSpPr>
        <p:spPr bwMode="white">
          <a:xfrm>
            <a:off x="2438696" y="1674362"/>
            <a:ext cx="462605" cy="301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FAE745D-E4F2-4432-E508-B0B2C3DDE6B8}"/>
              </a:ext>
            </a:extLst>
          </p:cNvPr>
          <p:cNvSpPr/>
          <p:nvPr/>
        </p:nvSpPr>
        <p:spPr bwMode="white">
          <a:xfrm>
            <a:off x="4071370" y="1233968"/>
            <a:ext cx="462605" cy="301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99138C-8653-819D-B218-ACA999D93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4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E3F240-12C5-34F8-8863-790B9FA06313}"/>
              </a:ext>
            </a:extLst>
          </p:cNvPr>
          <p:cNvSpPr/>
          <p:nvPr/>
        </p:nvSpPr>
        <p:spPr bwMode="white">
          <a:xfrm>
            <a:off x="4271206" y="3540737"/>
            <a:ext cx="276099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361F16-B753-A279-CD47-6B566E606C60}"/>
              </a:ext>
            </a:extLst>
          </p:cNvPr>
          <p:cNvSpPr/>
          <p:nvPr/>
        </p:nvSpPr>
        <p:spPr bwMode="white">
          <a:xfrm>
            <a:off x="8917289" y="3550274"/>
            <a:ext cx="257057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F63EEF-4BBF-E3C2-F26F-61FA27EFA598}"/>
              </a:ext>
            </a:extLst>
          </p:cNvPr>
          <p:cNvSpPr/>
          <p:nvPr/>
        </p:nvSpPr>
        <p:spPr bwMode="white">
          <a:xfrm>
            <a:off x="4452099" y="4332369"/>
            <a:ext cx="285619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5DF1FB-01E0-0655-3C55-7DBF9A4C47F9}"/>
              </a:ext>
            </a:extLst>
          </p:cNvPr>
          <p:cNvSpPr/>
          <p:nvPr/>
        </p:nvSpPr>
        <p:spPr bwMode="white">
          <a:xfrm>
            <a:off x="8688793" y="4332369"/>
            <a:ext cx="314181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6FE0C2-C644-EC1F-39F5-254C219DB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03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A45D2F-4F82-D42C-8432-86E02A2109B0}"/>
              </a:ext>
            </a:extLst>
          </p:cNvPr>
          <p:cNvSpPr/>
          <p:nvPr/>
        </p:nvSpPr>
        <p:spPr bwMode="white">
          <a:xfrm>
            <a:off x="1719669" y="2337965"/>
            <a:ext cx="323702" cy="2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2EB68D-B4DE-A040-B3B2-DC9BF3EEAA32}"/>
              </a:ext>
            </a:extLst>
          </p:cNvPr>
          <p:cNvSpPr/>
          <p:nvPr/>
        </p:nvSpPr>
        <p:spPr bwMode="white">
          <a:xfrm>
            <a:off x="1748231" y="4434573"/>
            <a:ext cx="266578" cy="2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01FC4A-9DAC-7B34-DEE5-4BFB68BF8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43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22D4EF-05F6-C388-9C89-27DDEF8C482C}"/>
              </a:ext>
            </a:extLst>
          </p:cNvPr>
          <p:cNvSpPr/>
          <p:nvPr/>
        </p:nvSpPr>
        <p:spPr bwMode="white">
          <a:xfrm>
            <a:off x="1148429" y="1432468"/>
            <a:ext cx="257057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4EF69C-5ADF-02B0-18F7-3D0D3C037B69}"/>
              </a:ext>
            </a:extLst>
          </p:cNvPr>
          <p:cNvSpPr/>
          <p:nvPr/>
        </p:nvSpPr>
        <p:spPr bwMode="white">
          <a:xfrm>
            <a:off x="996287" y="3166281"/>
            <a:ext cx="518614" cy="491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57D304-F389-6723-829D-E1C05278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062937" cy="537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829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E03140-A514-7484-7CF6-51143C0792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117528" cy="5397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3826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F7E810-7FD4-7EFB-9812-72650CCBA1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304884" cy="5387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9738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2024-08-18T13:22:40Z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