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8B6CF49-AE06-92B0-B6C1-D8D50BEA2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81" y="2327178"/>
            <a:ext cx="7895238" cy="7904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B5BC46-9135-39CC-17F0-2E506C99D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143" y="3751165"/>
            <a:ext cx="4485714" cy="68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8D20B8-D559-A245-ED4B-4AC97586E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370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A9B51B-5D79-223D-718B-5EE8712B4E6C}"/>
              </a:ext>
            </a:extLst>
          </p:cNvPr>
          <p:cNvSpPr/>
          <p:nvPr/>
        </p:nvSpPr>
        <p:spPr bwMode="white">
          <a:xfrm>
            <a:off x="2576528" y="1616546"/>
            <a:ext cx="456991" cy="402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3887FA-8047-02E5-AC3B-0732A765DA83}"/>
              </a:ext>
            </a:extLst>
          </p:cNvPr>
          <p:cNvSpPr/>
          <p:nvPr/>
        </p:nvSpPr>
        <p:spPr bwMode="white">
          <a:xfrm>
            <a:off x="5137586" y="1616546"/>
            <a:ext cx="504595" cy="594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5F31EE-1F0A-0DDD-8B0C-BA6FAE34A5D8}"/>
              </a:ext>
            </a:extLst>
          </p:cNvPr>
          <p:cNvSpPr/>
          <p:nvPr/>
        </p:nvSpPr>
        <p:spPr bwMode="white">
          <a:xfrm>
            <a:off x="7746247" y="1616546"/>
            <a:ext cx="504595" cy="584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0D3051-E15F-33F4-123A-A70E0AEDC672}"/>
              </a:ext>
            </a:extLst>
          </p:cNvPr>
          <p:cNvSpPr/>
          <p:nvPr/>
        </p:nvSpPr>
        <p:spPr bwMode="white">
          <a:xfrm>
            <a:off x="10373950" y="1616546"/>
            <a:ext cx="523636" cy="402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66A40B-1EEE-05FB-D118-C1D30B00F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355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8DF8A9-55EB-53FE-3A54-E96EAC39E74A}"/>
              </a:ext>
            </a:extLst>
          </p:cNvPr>
          <p:cNvSpPr/>
          <p:nvPr/>
        </p:nvSpPr>
        <p:spPr bwMode="white">
          <a:xfrm>
            <a:off x="2376595" y="3900894"/>
            <a:ext cx="2675305" cy="419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C52338-FBDC-9BB2-917B-2666892A6E1E}"/>
              </a:ext>
            </a:extLst>
          </p:cNvPr>
          <p:cNvSpPr/>
          <p:nvPr/>
        </p:nvSpPr>
        <p:spPr bwMode="white">
          <a:xfrm>
            <a:off x="8079471" y="3900894"/>
            <a:ext cx="2799074" cy="409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84B87F8-72D7-08C2-E3B6-C4A0A5D64119}"/>
              </a:ext>
            </a:extLst>
          </p:cNvPr>
          <p:cNvSpPr/>
          <p:nvPr/>
        </p:nvSpPr>
        <p:spPr bwMode="white">
          <a:xfrm>
            <a:off x="2386115" y="5463821"/>
            <a:ext cx="656925" cy="285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6CEDAE-B6C2-1594-476A-0B8D6419D79B}"/>
              </a:ext>
            </a:extLst>
          </p:cNvPr>
          <p:cNvSpPr/>
          <p:nvPr/>
        </p:nvSpPr>
        <p:spPr bwMode="white">
          <a:xfrm>
            <a:off x="9850314" y="5492411"/>
            <a:ext cx="1475702" cy="266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31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483E7A-B139-402D-79D7-1502F9615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27"/>
          <a:stretch/>
        </p:blipFill>
        <p:spPr>
          <a:xfrm>
            <a:off x="3033706" y="1080000"/>
            <a:ext cx="6747600" cy="2864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600EF8F-8E2F-8AF8-662A-6D3170035D01}"/>
              </a:ext>
            </a:extLst>
          </p:cNvPr>
          <p:cNvSpPr/>
          <p:nvPr/>
        </p:nvSpPr>
        <p:spPr bwMode="white">
          <a:xfrm>
            <a:off x="4423722" y="1280534"/>
            <a:ext cx="618842" cy="229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89BA9D-2ACD-0956-F820-3310E0EB7497}"/>
              </a:ext>
            </a:extLst>
          </p:cNvPr>
          <p:cNvSpPr/>
          <p:nvPr/>
        </p:nvSpPr>
        <p:spPr bwMode="white">
          <a:xfrm>
            <a:off x="5880383" y="1223238"/>
            <a:ext cx="1447140" cy="420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B90F315-9D32-F63E-84DC-EDE0034E16FB}"/>
              </a:ext>
            </a:extLst>
          </p:cNvPr>
          <p:cNvSpPr/>
          <p:nvPr/>
        </p:nvSpPr>
        <p:spPr bwMode="white">
          <a:xfrm>
            <a:off x="3433573" y="3085345"/>
            <a:ext cx="780694" cy="28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02214A4-FC54-5C4B-7C4D-749CB80DF3C1}"/>
              </a:ext>
            </a:extLst>
          </p:cNvPr>
          <p:cNvSpPr/>
          <p:nvPr/>
        </p:nvSpPr>
        <p:spPr bwMode="white">
          <a:xfrm>
            <a:off x="5328185" y="3352722"/>
            <a:ext cx="1313851" cy="410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39998BF-4AF2-E721-22EF-828A48EB7210}"/>
              </a:ext>
            </a:extLst>
          </p:cNvPr>
          <p:cNvSpPr/>
          <p:nvPr/>
        </p:nvSpPr>
        <p:spPr bwMode="white">
          <a:xfrm>
            <a:off x="7022863" y="3352722"/>
            <a:ext cx="904462" cy="286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4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87D60C-DAED-1A92-BFB2-F496E58CA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95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3B04E2-8128-D9EA-25C6-99064CD85161}"/>
              </a:ext>
            </a:extLst>
          </p:cNvPr>
          <p:cNvSpPr/>
          <p:nvPr/>
        </p:nvSpPr>
        <p:spPr bwMode="white">
          <a:xfrm>
            <a:off x="1453090" y="3035951"/>
            <a:ext cx="199933" cy="209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26DD98-109B-7DF6-1659-719C226546B0}"/>
              </a:ext>
            </a:extLst>
          </p:cNvPr>
          <p:cNvSpPr/>
          <p:nvPr/>
        </p:nvSpPr>
        <p:spPr bwMode="white">
          <a:xfrm>
            <a:off x="4242644" y="3035951"/>
            <a:ext cx="247537" cy="209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6D4FC3-EACA-0A6E-911E-9A8CB06F4DA8}"/>
              </a:ext>
            </a:extLst>
          </p:cNvPr>
          <p:cNvSpPr/>
          <p:nvPr/>
        </p:nvSpPr>
        <p:spPr bwMode="white">
          <a:xfrm>
            <a:off x="7203570" y="3035951"/>
            <a:ext cx="238016" cy="209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2EA298-A036-942F-74CF-C28AC3CC6D39}"/>
              </a:ext>
            </a:extLst>
          </p:cNvPr>
          <p:cNvSpPr/>
          <p:nvPr/>
        </p:nvSpPr>
        <p:spPr bwMode="white">
          <a:xfrm>
            <a:off x="9793190" y="3035951"/>
            <a:ext cx="228495" cy="209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D7D98D-DA99-3F9F-EA3A-E1765D432446}"/>
              </a:ext>
            </a:extLst>
          </p:cNvPr>
          <p:cNvSpPr/>
          <p:nvPr/>
        </p:nvSpPr>
        <p:spPr bwMode="white">
          <a:xfrm>
            <a:off x="1462611" y="3503471"/>
            <a:ext cx="190413" cy="20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CDE9DC6-DBF1-89F8-B694-A37FE33D34A0}"/>
              </a:ext>
            </a:extLst>
          </p:cNvPr>
          <p:cNvSpPr/>
          <p:nvPr/>
        </p:nvSpPr>
        <p:spPr bwMode="white">
          <a:xfrm>
            <a:off x="4261685" y="3503471"/>
            <a:ext cx="209454" cy="20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CD90A48-5F1F-0C63-EADF-6A22AD749EEA}"/>
              </a:ext>
            </a:extLst>
          </p:cNvPr>
          <p:cNvSpPr/>
          <p:nvPr/>
        </p:nvSpPr>
        <p:spPr bwMode="white">
          <a:xfrm>
            <a:off x="7213090" y="3493930"/>
            <a:ext cx="218975" cy="209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2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6E8A10-DE90-1654-DFE2-69E73709AF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83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2713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2024-08-18T13:43:47Z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