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CF9D608-3189-E9AC-06EE-BBD7F6737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81" y="2327178"/>
            <a:ext cx="7895238" cy="7904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125BAFB-0E39-1C24-2B93-4E4CAC399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143" y="3787968"/>
            <a:ext cx="4485714" cy="695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85D9A8-C136-5FE4-E705-3A55E63F4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45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E48236-2F53-C65D-30C5-2C59931B0D4E}"/>
              </a:ext>
            </a:extLst>
          </p:cNvPr>
          <p:cNvSpPr/>
          <p:nvPr/>
        </p:nvSpPr>
        <p:spPr bwMode="white">
          <a:xfrm>
            <a:off x="1567338" y="2110138"/>
            <a:ext cx="228495" cy="228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3FD4FFD-3081-AF12-1A2A-53B28BECE76D}"/>
              </a:ext>
            </a:extLst>
          </p:cNvPr>
          <p:cNvSpPr/>
          <p:nvPr/>
        </p:nvSpPr>
        <p:spPr bwMode="white">
          <a:xfrm>
            <a:off x="1557818" y="2930433"/>
            <a:ext cx="238016" cy="228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F4861C8-6E50-53A2-0C36-6AE1AAE94372}"/>
              </a:ext>
            </a:extLst>
          </p:cNvPr>
          <p:cNvSpPr/>
          <p:nvPr/>
        </p:nvSpPr>
        <p:spPr bwMode="white">
          <a:xfrm>
            <a:off x="1538776" y="3750729"/>
            <a:ext cx="276099" cy="228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E75AD2D-A845-8F6D-84BB-B4AC5E20284E}"/>
              </a:ext>
            </a:extLst>
          </p:cNvPr>
          <p:cNvSpPr/>
          <p:nvPr/>
        </p:nvSpPr>
        <p:spPr bwMode="white">
          <a:xfrm>
            <a:off x="1557818" y="4571024"/>
            <a:ext cx="238016" cy="238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3CE05AA-7D87-6866-1346-FC4399427558}"/>
              </a:ext>
            </a:extLst>
          </p:cNvPr>
          <p:cNvSpPr/>
          <p:nvPr/>
        </p:nvSpPr>
        <p:spPr bwMode="white">
          <a:xfrm>
            <a:off x="1538776" y="5400858"/>
            <a:ext cx="276099" cy="228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D1CBB2-1A31-0747-335B-8F9A527C95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957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44FD342-5CF6-1578-8880-EE9E29EAE705}"/>
              </a:ext>
            </a:extLst>
          </p:cNvPr>
          <p:cNvSpPr/>
          <p:nvPr/>
        </p:nvSpPr>
        <p:spPr bwMode="white">
          <a:xfrm>
            <a:off x="1805355" y="3722597"/>
            <a:ext cx="209454" cy="219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D74660B-CE59-475C-4D71-611AFA9EBBDF}"/>
              </a:ext>
            </a:extLst>
          </p:cNvPr>
          <p:cNvSpPr/>
          <p:nvPr/>
        </p:nvSpPr>
        <p:spPr bwMode="white">
          <a:xfrm>
            <a:off x="4147438" y="3722597"/>
            <a:ext cx="209454" cy="219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6CED319-AB3F-DD80-D904-8EF61F1D7836}"/>
              </a:ext>
            </a:extLst>
          </p:cNvPr>
          <p:cNvSpPr/>
          <p:nvPr/>
        </p:nvSpPr>
        <p:spPr bwMode="white">
          <a:xfrm>
            <a:off x="6480000" y="3722597"/>
            <a:ext cx="228495" cy="219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3B430A8-274A-91AC-5395-447C00A01A0E}"/>
              </a:ext>
            </a:extLst>
          </p:cNvPr>
          <p:cNvSpPr/>
          <p:nvPr/>
        </p:nvSpPr>
        <p:spPr bwMode="white">
          <a:xfrm>
            <a:off x="8850644" y="3722597"/>
            <a:ext cx="142809" cy="219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0905D7C-B659-24DF-3D5E-5BBFF0D969AD}"/>
              </a:ext>
            </a:extLst>
          </p:cNvPr>
          <p:cNvSpPr/>
          <p:nvPr/>
        </p:nvSpPr>
        <p:spPr bwMode="white">
          <a:xfrm>
            <a:off x="11135602" y="3560619"/>
            <a:ext cx="336397" cy="4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71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B41CF5-36E1-467D-4EDA-FA5B0CF1C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45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74C9D1C-C4AB-CA80-982F-7F02E29DDAF7}"/>
              </a:ext>
            </a:extLst>
          </p:cNvPr>
          <p:cNvSpPr/>
          <p:nvPr/>
        </p:nvSpPr>
        <p:spPr bwMode="white">
          <a:xfrm>
            <a:off x="1538776" y="2110138"/>
            <a:ext cx="276099" cy="219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E59003C-06A5-2F84-7AC8-84ABBBEAC0A9}"/>
              </a:ext>
            </a:extLst>
          </p:cNvPr>
          <p:cNvSpPr/>
          <p:nvPr/>
        </p:nvSpPr>
        <p:spPr bwMode="white">
          <a:xfrm>
            <a:off x="1538776" y="2930433"/>
            <a:ext cx="276099" cy="228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37B6925-CAB4-D653-3880-42CB82D68895}"/>
              </a:ext>
            </a:extLst>
          </p:cNvPr>
          <p:cNvSpPr/>
          <p:nvPr/>
        </p:nvSpPr>
        <p:spPr bwMode="white">
          <a:xfrm>
            <a:off x="1567338" y="3750729"/>
            <a:ext cx="228495" cy="228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76AF70D-B95D-CFA4-F8B6-93B026CA30C7}"/>
              </a:ext>
            </a:extLst>
          </p:cNvPr>
          <p:cNvSpPr/>
          <p:nvPr/>
        </p:nvSpPr>
        <p:spPr bwMode="white">
          <a:xfrm>
            <a:off x="1538776" y="4571024"/>
            <a:ext cx="276099" cy="228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C3C93C1-BD64-6790-9B81-8EAB91CF5213}"/>
              </a:ext>
            </a:extLst>
          </p:cNvPr>
          <p:cNvSpPr/>
          <p:nvPr/>
        </p:nvSpPr>
        <p:spPr bwMode="white">
          <a:xfrm>
            <a:off x="1538776" y="5391320"/>
            <a:ext cx="276099" cy="228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27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44F031-BD3B-AAA7-A0A2-B4375E981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17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654E10-8FE0-B817-8771-067A8969371A}"/>
              </a:ext>
            </a:extLst>
          </p:cNvPr>
          <p:cNvSpPr/>
          <p:nvPr/>
        </p:nvSpPr>
        <p:spPr bwMode="white">
          <a:xfrm>
            <a:off x="1538776" y="2090331"/>
            <a:ext cx="276099" cy="228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AA85292-0A3A-BA58-9942-6432922BC77E}"/>
              </a:ext>
            </a:extLst>
          </p:cNvPr>
          <p:cNvSpPr/>
          <p:nvPr/>
        </p:nvSpPr>
        <p:spPr bwMode="white">
          <a:xfrm>
            <a:off x="1567338" y="2910035"/>
            <a:ext cx="228495" cy="228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40411CA-0CA3-245E-28BA-EC393C5A864E}"/>
              </a:ext>
            </a:extLst>
          </p:cNvPr>
          <p:cNvSpPr/>
          <p:nvPr/>
        </p:nvSpPr>
        <p:spPr bwMode="white">
          <a:xfrm>
            <a:off x="1538776" y="3739270"/>
            <a:ext cx="276099" cy="219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DF12FDD-92F5-B494-4969-E359BADF60DE}"/>
              </a:ext>
            </a:extLst>
          </p:cNvPr>
          <p:cNvSpPr/>
          <p:nvPr/>
        </p:nvSpPr>
        <p:spPr bwMode="white">
          <a:xfrm>
            <a:off x="1567338" y="4558973"/>
            <a:ext cx="228495" cy="228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42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2023-07-10T09:12:00Z</dcterms:created>
  <dcterms:modified xsi:type="dcterms:W3CDTF">2024-08-18T13:41:29Z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