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F08C8A-FD0A-65A9-6758-0CD1FE4CA2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1"/>
            <a:ext cx="10155818" cy="350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5679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1BD2D2-9897-FA28-9D6E-2518575180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86145" cy="5373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94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E22245-2692-7445-4C6F-136811FA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1"/>
            <a:ext cx="9906436" cy="3416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763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A868E9-ABE9-2E2F-3CE7-CCF7DAE43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1341"/>
            <a:ext cx="43034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358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EF879C7-06EA-97FB-1CE7-8FD4E7F3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2327178"/>
            <a:ext cx="78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3C1194-4EF9-83E0-7185-45FA0E35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4" y="3776266"/>
            <a:ext cx="11716092" cy="657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04E14F-6C64-C060-A550-076077C5C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C75DE4-4666-A448-5951-DE10EB78628E}"/>
              </a:ext>
            </a:extLst>
          </p:cNvPr>
          <p:cNvSpPr/>
          <p:nvPr/>
        </p:nvSpPr>
        <p:spPr bwMode="white">
          <a:xfrm>
            <a:off x="2871669" y="3770337"/>
            <a:ext cx="7968793" cy="86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56FC92-7E74-AC48-F4E1-A93FF59E3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26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8024CB-5166-EE84-2677-DFE307A287E1}"/>
              </a:ext>
            </a:extLst>
          </p:cNvPr>
          <p:cNvSpPr/>
          <p:nvPr/>
        </p:nvSpPr>
        <p:spPr bwMode="white">
          <a:xfrm>
            <a:off x="1748231" y="2147795"/>
            <a:ext cx="276099" cy="286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A769584-E9FE-153A-005F-33F3C99FC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>
          <a:xfrm>
            <a:off x="1329601" y="3598858"/>
            <a:ext cx="9324545" cy="303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D21335-FC69-0381-254E-6D6A524FA01D}"/>
              </a:ext>
            </a:extLst>
          </p:cNvPr>
          <p:cNvSpPr/>
          <p:nvPr/>
        </p:nvSpPr>
        <p:spPr bwMode="white">
          <a:xfrm>
            <a:off x="1719948" y="3780227"/>
            <a:ext cx="314181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7AC6CC-DE3E-0C6F-900E-6406F54D96EF}"/>
              </a:ext>
            </a:extLst>
          </p:cNvPr>
          <p:cNvSpPr/>
          <p:nvPr/>
        </p:nvSpPr>
        <p:spPr bwMode="white">
          <a:xfrm>
            <a:off x="1579419" y="5235955"/>
            <a:ext cx="496275" cy="55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935122-4171-34CD-C269-2310FA356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8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90D801-395C-3A9D-BB9D-F0C08D7B67E1}"/>
              </a:ext>
            </a:extLst>
          </p:cNvPr>
          <p:cNvSpPr/>
          <p:nvPr/>
        </p:nvSpPr>
        <p:spPr bwMode="white">
          <a:xfrm>
            <a:off x="1729190" y="2196188"/>
            <a:ext cx="314181" cy="27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6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2FC8C5-C5A2-92AE-05E4-6A2149671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"/>
          <a:stretch/>
        </p:blipFill>
        <p:spPr>
          <a:xfrm>
            <a:off x="720000" y="1080000"/>
            <a:ext cx="10945527" cy="303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65CF3E-892C-C708-523D-CFF50047B870}"/>
              </a:ext>
            </a:extLst>
          </p:cNvPr>
          <p:cNvSpPr/>
          <p:nvPr/>
        </p:nvSpPr>
        <p:spPr bwMode="white">
          <a:xfrm>
            <a:off x="1110347" y="1204094"/>
            <a:ext cx="323702" cy="26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8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E17C42-C58D-15D4-1778-7C5F8012D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9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F5E19C-0041-4198-D066-D5769BAEFB0D}"/>
              </a:ext>
            </a:extLst>
          </p:cNvPr>
          <p:cNvSpPr/>
          <p:nvPr/>
        </p:nvSpPr>
        <p:spPr bwMode="white">
          <a:xfrm>
            <a:off x="4098426" y="911805"/>
            <a:ext cx="2399356" cy="90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8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686495-FD32-6EDD-8DAD-DF856BBD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537309" cy="5232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60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401BF7-0880-5456-4D14-59AECF6A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514545" cy="540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9064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