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1" r:id="rId5"/>
    <p:sldId id="270" r:id="rId6"/>
    <p:sldId id="268" r:id="rId7"/>
    <p:sldId id="266" r:id="rId8"/>
    <p:sldId id="265" r:id="rId9"/>
    <p:sldId id="264" r:id="rId10"/>
    <p:sldId id="263" r:id="rId11"/>
    <p:sldId id="262" r:id="rId12"/>
    <p:sldId id="261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4FD3D0-7251-1F31-9C43-AB989806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52290"/>
            <a:ext cx="7537309" cy="4942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0967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C7C715-53D1-E87B-8136-C872DECE45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327018" cy="549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9709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B6795A-73A2-1E74-F31F-B796F514A0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994509" cy="5497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47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ED90A2-D639-32DE-488B-7E60283B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09" y="2270028"/>
            <a:ext cx="7352381" cy="9047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5D0B1C-7ABF-6725-ABC2-2C1673659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2" y="3722593"/>
            <a:ext cx="10390476" cy="7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EB108C-9AB8-C4DE-289D-4F4941C3A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75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FEE881-80B3-89A0-F642-88ABD6417DE4}"/>
              </a:ext>
            </a:extLst>
          </p:cNvPr>
          <p:cNvSpPr/>
          <p:nvPr/>
        </p:nvSpPr>
        <p:spPr bwMode="white">
          <a:xfrm>
            <a:off x="1786314" y="2679693"/>
            <a:ext cx="285619" cy="285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F93079-273E-4220-613C-0A59DD3C4ABC}"/>
              </a:ext>
            </a:extLst>
          </p:cNvPr>
          <p:cNvSpPr/>
          <p:nvPr/>
        </p:nvSpPr>
        <p:spPr bwMode="white">
          <a:xfrm>
            <a:off x="1767272" y="4041338"/>
            <a:ext cx="323702" cy="285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AF5512-6518-1316-F698-476037D38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97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BB4018-4048-699A-813B-627AE7A45144}"/>
              </a:ext>
            </a:extLst>
          </p:cNvPr>
          <p:cNvSpPr/>
          <p:nvPr/>
        </p:nvSpPr>
        <p:spPr bwMode="white">
          <a:xfrm>
            <a:off x="1167471" y="1299496"/>
            <a:ext cx="266578" cy="28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DDD451-7EA8-115D-03F0-AB2C55999971}"/>
              </a:ext>
            </a:extLst>
          </p:cNvPr>
          <p:cNvSpPr/>
          <p:nvPr/>
        </p:nvSpPr>
        <p:spPr bwMode="white">
          <a:xfrm>
            <a:off x="1148429" y="2654648"/>
            <a:ext cx="285619" cy="295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705992-D0FB-F127-2303-A821A1530AD9}"/>
              </a:ext>
            </a:extLst>
          </p:cNvPr>
          <p:cNvSpPr/>
          <p:nvPr/>
        </p:nvSpPr>
        <p:spPr bwMode="white">
          <a:xfrm>
            <a:off x="1167471" y="4019344"/>
            <a:ext cx="266578" cy="276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9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9CBA33-C1C7-8815-1C68-82DB89AF7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05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3DC031-D53C-22DE-F65A-6D3E610B5789}"/>
              </a:ext>
            </a:extLst>
          </p:cNvPr>
          <p:cNvSpPr/>
          <p:nvPr/>
        </p:nvSpPr>
        <p:spPr bwMode="white">
          <a:xfrm>
            <a:off x="2481322" y="4575527"/>
            <a:ext cx="276099" cy="28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B99ECC-2868-E626-74E2-285A4F154411}"/>
              </a:ext>
            </a:extLst>
          </p:cNvPr>
          <p:cNvSpPr/>
          <p:nvPr/>
        </p:nvSpPr>
        <p:spPr bwMode="white">
          <a:xfrm>
            <a:off x="5013818" y="4575527"/>
            <a:ext cx="323702" cy="28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FD7E70-DC5F-3633-1F62-97B45BCA09FB}"/>
              </a:ext>
            </a:extLst>
          </p:cNvPr>
          <p:cNvSpPr/>
          <p:nvPr/>
        </p:nvSpPr>
        <p:spPr bwMode="white">
          <a:xfrm>
            <a:off x="7727206" y="4575527"/>
            <a:ext cx="295140" cy="28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EA48F4D-2494-9B46-386A-F76197DEA8AE}"/>
              </a:ext>
            </a:extLst>
          </p:cNvPr>
          <p:cNvSpPr/>
          <p:nvPr/>
        </p:nvSpPr>
        <p:spPr bwMode="white">
          <a:xfrm>
            <a:off x="10440595" y="4575527"/>
            <a:ext cx="257057" cy="28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B1193EF-DD12-0093-37C3-7B0AE3ED0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2"/>
          <a:stretch/>
        </p:blipFill>
        <p:spPr>
          <a:xfrm>
            <a:off x="1786798" y="5317748"/>
            <a:ext cx="10128109" cy="1093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3479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DB07D8-FA9A-59A1-E61F-0502A6B8B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0BBAE4-829C-AD3E-37CB-7E8303F0CCC4}"/>
              </a:ext>
            </a:extLst>
          </p:cNvPr>
          <p:cNvSpPr/>
          <p:nvPr/>
        </p:nvSpPr>
        <p:spPr bwMode="white">
          <a:xfrm>
            <a:off x="1729190" y="3326876"/>
            <a:ext cx="371305" cy="342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C043A5-27C4-8345-AACB-3BBFD6D97C79}"/>
              </a:ext>
            </a:extLst>
          </p:cNvPr>
          <p:cNvSpPr/>
          <p:nvPr/>
        </p:nvSpPr>
        <p:spPr bwMode="white">
          <a:xfrm>
            <a:off x="7365421" y="3326876"/>
            <a:ext cx="371305" cy="35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87F3473-D24A-75F6-3EA1-DA98124BC5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6"/>
          <a:stretch/>
        </p:blipFill>
        <p:spPr>
          <a:xfrm>
            <a:off x="1392163" y="4811492"/>
            <a:ext cx="9407673" cy="1933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209FCA1-42BD-8FCE-22C5-EDE9B37041B2}"/>
              </a:ext>
            </a:extLst>
          </p:cNvPr>
          <p:cNvSpPr/>
          <p:nvPr/>
        </p:nvSpPr>
        <p:spPr bwMode="white">
          <a:xfrm>
            <a:off x="1763468" y="5620883"/>
            <a:ext cx="371305" cy="342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1C6CB67-B1FD-B41B-0D3B-70DC15DA28E3}"/>
              </a:ext>
            </a:extLst>
          </p:cNvPr>
          <p:cNvSpPr/>
          <p:nvPr/>
        </p:nvSpPr>
        <p:spPr bwMode="white">
          <a:xfrm>
            <a:off x="7399700" y="5611361"/>
            <a:ext cx="371305" cy="352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5ECD18-86F6-04D3-0A9E-142761008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9778"/>
            <a:ext cx="59384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332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E9088E-7FD6-3D85-5BF8-4669062DDA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93855"/>
            <a:ext cx="6941564" cy="2560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932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40FF36-A13F-509E-DFA5-1CB584F7BB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81234"/>
            <a:ext cx="5749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58266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2024-08-18T13:03:30Z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