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84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7CCAC9-40D8-E7DB-7999-6CDE48DD66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8216182" cy="5437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613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6D1531-A6C7-C00E-5951-70FC603C9E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30615"/>
            <a:ext cx="56971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677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BFDB02-6921-CBBB-2650-C0272EC9E2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7426473" cy="5358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432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A9CAAF2-9AF8-1954-2F9D-E3EA8A7C8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09" y="2270028"/>
            <a:ext cx="7352381" cy="9047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298916-FC3D-9F7F-116B-4D298580F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666" y="3718262"/>
            <a:ext cx="7866667" cy="7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F72A0A-4A65-0D2A-22DF-423EA380D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1737"/>
            <a:ext cx="11520000" cy="555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1BFBB3-D4E1-9C2C-99F1-02DE20309D0C}"/>
              </a:ext>
            </a:extLst>
          </p:cNvPr>
          <p:cNvSpPr/>
          <p:nvPr/>
        </p:nvSpPr>
        <p:spPr bwMode="white">
          <a:xfrm>
            <a:off x="2462280" y="3066316"/>
            <a:ext cx="8892297" cy="1390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E2E66170-5AB9-BBDF-C23A-D8077BB0DF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"/>
          <a:stretch/>
        </p:blipFill>
        <p:spPr>
          <a:xfrm>
            <a:off x="1675964" y="5704678"/>
            <a:ext cx="10516036" cy="105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29C333-2543-224A-A120-EC770AB4CC01}"/>
              </a:ext>
            </a:extLst>
          </p:cNvPr>
          <p:cNvSpPr/>
          <p:nvPr/>
        </p:nvSpPr>
        <p:spPr bwMode="white">
          <a:xfrm>
            <a:off x="2675633" y="5896335"/>
            <a:ext cx="723570" cy="52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8BE911-3887-5E1B-153C-B7357E7A9D58}"/>
              </a:ext>
            </a:extLst>
          </p:cNvPr>
          <p:cNvSpPr/>
          <p:nvPr/>
        </p:nvSpPr>
        <p:spPr bwMode="white">
          <a:xfrm>
            <a:off x="5350939" y="5896335"/>
            <a:ext cx="580760" cy="52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BCD58C-C914-5CE4-B061-CA30C4D8CC11}"/>
              </a:ext>
            </a:extLst>
          </p:cNvPr>
          <p:cNvSpPr/>
          <p:nvPr/>
        </p:nvSpPr>
        <p:spPr bwMode="white">
          <a:xfrm>
            <a:off x="7902476" y="5896335"/>
            <a:ext cx="628363" cy="52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7939EE8-858B-2107-500A-3F9D780F39A7}"/>
              </a:ext>
            </a:extLst>
          </p:cNvPr>
          <p:cNvSpPr/>
          <p:nvPr/>
        </p:nvSpPr>
        <p:spPr bwMode="white">
          <a:xfrm>
            <a:off x="10558740" y="5867587"/>
            <a:ext cx="723570" cy="555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C51E8A-9C96-9B92-724B-540FB3DFD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6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20C361-EEC6-567A-3066-5AABE1DE117B}"/>
              </a:ext>
            </a:extLst>
          </p:cNvPr>
          <p:cNvSpPr/>
          <p:nvPr/>
        </p:nvSpPr>
        <p:spPr bwMode="white">
          <a:xfrm>
            <a:off x="3680925" y="2258354"/>
            <a:ext cx="913983" cy="544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97C6B2-939C-B099-59F7-BE2200B2A3D7}"/>
              </a:ext>
            </a:extLst>
          </p:cNvPr>
          <p:cNvSpPr/>
          <p:nvPr/>
        </p:nvSpPr>
        <p:spPr bwMode="white">
          <a:xfrm>
            <a:off x="8346049" y="2262664"/>
            <a:ext cx="1056793" cy="563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D8E0C8-BE56-CD43-4CAC-0D09E6A74028}"/>
              </a:ext>
            </a:extLst>
          </p:cNvPr>
          <p:cNvSpPr/>
          <p:nvPr/>
        </p:nvSpPr>
        <p:spPr bwMode="white">
          <a:xfrm>
            <a:off x="3680925" y="3594664"/>
            <a:ext cx="933024" cy="553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6AE6D3-AE8F-BF72-4F7B-970A5ACE869D}"/>
              </a:ext>
            </a:extLst>
          </p:cNvPr>
          <p:cNvSpPr/>
          <p:nvPr/>
        </p:nvSpPr>
        <p:spPr bwMode="white">
          <a:xfrm>
            <a:off x="8384132" y="3594664"/>
            <a:ext cx="1399537" cy="553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382A68-57A5-1B39-903D-2588DFB86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62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5C2ED4-BB93-5FDB-6ED5-8884A8DA0705}"/>
              </a:ext>
            </a:extLst>
          </p:cNvPr>
          <p:cNvSpPr/>
          <p:nvPr/>
        </p:nvSpPr>
        <p:spPr bwMode="white">
          <a:xfrm>
            <a:off x="2706335" y="4156480"/>
            <a:ext cx="664826" cy="561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F29F22B-56D5-B40A-5C03-36B8DA985CD2}"/>
              </a:ext>
            </a:extLst>
          </p:cNvPr>
          <p:cNvSpPr/>
          <p:nvPr/>
        </p:nvSpPr>
        <p:spPr bwMode="white">
          <a:xfrm>
            <a:off x="5281248" y="4101060"/>
            <a:ext cx="628363" cy="678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B3CCB22-CAE7-429D-3341-4CA2E4EE9A31}"/>
              </a:ext>
            </a:extLst>
          </p:cNvPr>
          <p:cNvSpPr/>
          <p:nvPr/>
        </p:nvSpPr>
        <p:spPr bwMode="white">
          <a:xfrm>
            <a:off x="7850975" y="4156480"/>
            <a:ext cx="628363" cy="561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6D80F8F-0424-BCCE-87E7-9EC8C38BDCB7}"/>
              </a:ext>
            </a:extLst>
          </p:cNvPr>
          <p:cNvSpPr/>
          <p:nvPr/>
        </p:nvSpPr>
        <p:spPr bwMode="white">
          <a:xfrm>
            <a:off x="10421553" y="4156480"/>
            <a:ext cx="628363" cy="561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56707A2-7C82-A8D9-5ECA-DE96938BDBBB}"/>
              </a:ext>
            </a:extLst>
          </p:cNvPr>
          <p:cNvSpPr/>
          <p:nvPr/>
        </p:nvSpPr>
        <p:spPr bwMode="white">
          <a:xfrm>
            <a:off x="2376595" y="4960885"/>
            <a:ext cx="714049" cy="552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9CE5ABF-42F7-D49D-D7F4-6E9BFB7E7E84}"/>
              </a:ext>
            </a:extLst>
          </p:cNvPr>
          <p:cNvSpPr/>
          <p:nvPr/>
        </p:nvSpPr>
        <p:spPr bwMode="white">
          <a:xfrm>
            <a:off x="4928132" y="4944361"/>
            <a:ext cx="723570" cy="561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0C5CBB3-C0B8-E280-8392-26D1D2FEA2E6}"/>
              </a:ext>
            </a:extLst>
          </p:cNvPr>
          <p:cNvSpPr/>
          <p:nvPr/>
        </p:nvSpPr>
        <p:spPr bwMode="white">
          <a:xfrm>
            <a:off x="7517752" y="4965215"/>
            <a:ext cx="628363" cy="561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FE8153F-3DAE-89E5-E61F-3CB400460F73}"/>
              </a:ext>
            </a:extLst>
          </p:cNvPr>
          <p:cNvSpPr/>
          <p:nvPr/>
        </p:nvSpPr>
        <p:spPr bwMode="white">
          <a:xfrm>
            <a:off x="10116892" y="4960885"/>
            <a:ext cx="580760" cy="552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2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761E09-2AEA-3615-11E0-E4227E646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4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0610C81-225D-4208-F18E-9A6FFD01B9DE}"/>
              </a:ext>
            </a:extLst>
          </p:cNvPr>
          <p:cNvSpPr/>
          <p:nvPr/>
        </p:nvSpPr>
        <p:spPr bwMode="white">
          <a:xfrm>
            <a:off x="2338512" y="5291147"/>
            <a:ext cx="238016" cy="276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FCBAD2D-5C5A-D519-E1FD-5322C51E6163}"/>
              </a:ext>
            </a:extLst>
          </p:cNvPr>
          <p:cNvSpPr/>
          <p:nvPr/>
        </p:nvSpPr>
        <p:spPr bwMode="white">
          <a:xfrm>
            <a:off x="5013818" y="5367367"/>
            <a:ext cx="228495" cy="20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467105D-5D0A-15DE-0A73-31F326FBC8C1}"/>
              </a:ext>
            </a:extLst>
          </p:cNvPr>
          <p:cNvSpPr/>
          <p:nvPr/>
        </p:nvSpPr>
        <p:spPr bwMode="white">
          <a:xfrm>
            <a:off x="7603438" y="5291147"/>
            <a:ext cx="247537" cy="276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042AEC7-03BD-AE42-71B2-DAA608ACD5DF}"/>
              </a:ext>
            </a:extLst>
          </p:cNvPr>
          <p:cNvSpPr/>
          <p:nvPr/>
        </p:nvSpPr>
        <p:spPr bwMode="white">
          <a:xfrm>
            <a:off x="10250181" y="5367367"/>
            <a:ext cx="228496" cy="20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2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04097A-7E1F-7616-884F-AB0390664C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1" y="719781"/>
            <a:ext cx="64607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3300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9E96DF-CD1A-7610-A3E6-FF4ECEE5B1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8340873" cy="5174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3030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9248A9-80AA-33A8-B95C-D65AAE8DA7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080000"/>
            <a:ext cx="8327018" cy="5395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268611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2024-08-18T12:53:27Z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