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EA7497-40BA-3A0B-D218-BACEB51C3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080000"/>
            <a:ext cx="5625382" cy="547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9039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210C57-D03F-13A6-E645-99F5407F48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412618" cy="527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136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636380-4A79-79FC-60E7-8366506E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09" y="2270028"/>
            <a:ext cx="7352381" cy="9047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EA64F28-D910-6E31-1C24-B960782F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238" y="3699214"/>
            <a:ext cx="6209524" cy="7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B2600E-5E8C-89DC-E6DC-AABEAA7E9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3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1F9912-92F0-E6ED-1B5A-A84D21B7C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72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91D865-5619-F4CA-8862-311D24107FD9}"/>
              </a:ext>
            </a:extLst>
          </p:cNvPr>
          <p:cNvSpPr/>
          <p:nvPr/>
        </p:nvSpPr>
        <p:spPr bwMode="white">
          <a:xfrm>
            <a:off x="1129388" y="1184888"/>
            <a:ext cx="276099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4AC598-FC55-71D6-7E60-88261500BCCA}"/>
              </a:ext>
            </a:extLst>
          </p:cNvPr>
          <p:cNvSpPr/>
          <p:nvPr/>
        </p:nvSpPr>
        <p:spPr bwMode="white">
          <a:xfrm>
            <a:off x="1110347" y="2023998"/>
            <a:ext cx="314181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39AA71-BF4F-6E03-A8E8-0ECAA6A1B79F}"/>
              </a:ext>
            </a:extLst>
          </p:cNvPr>
          <p:cNvSpPr/>
          <p:nvPr/>
        </p:nvSpPr>
        <p:spPr bwMode="white">
          <a:xfrm>
            <a:off x="1167471" y="2872643"/>
            <a:ext cx="228495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C3C852-80F6-E0CD-D14F-C940C8F0A455}"/>
              </a:ext>
            </a:extLst>
          </p:cNvPr>
          <p:cNvSpPr/>
          <p:nvPr/>
        </p:nvSpPr>
        <p:spPr bwMode="white">
          <a:xfrm>
            <a:off x="1129388" y="3711753"/>
            <a:ext cx="285619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0DA35D-EA54-3A28-8502-1EE4133DAB66}"/>
              </a:ext>
            </a:extLst>
          </p:cNvPr>
          <p:cNvSpPr/>
          <p:nvPr/>
        </p:nvSpPr>
        <p:spPr bwMode="white">
          <a:xfrm>
            <a:off x="1148429" y="4550862"/>
            <a:ext cx="257057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C5730F-80B1-72A9-73B4-0DB6F72AE80B}"/>
              </a:ext>
            </a:extLst>
          </p:cNvPr>
          <p:cNvSpPr/>
          <p:nvPr/>
        </p:nvSpPr>
        <p:spPr bwMode="white">
          <a:xfrm>
            <a:off x="1157950" y="5389972"/>
            <a:ext cx="238016" cy="276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9FF4B3-63A3-193B-6150-03B0799F0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1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325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79D24D-897B-B8B2-5F12-8F248370D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B69C2E-9EDD-B1EC-8446-A8C1ECBB5DA3}"/>
              </a:ext>
            </a:extLst>
          </p:cNvPr>
          <p:cNvSpPr/>
          <p:nvPr/>
        </p:nvSpPr>
        <p:spPr bwMode="white">
          <a:xfrm>
            <a:off x="1148429" y="1184906"/>
            <a:ext cx="257057" cy="27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678B37-478D-832A-F556-10910B949C35}"/>
              </a:ext>
            </a:extLst>
          </p:cNvPr>
          <p:cNvSpPr/>
          <p:nvPr/>
        </p:nvSpPr>
        <p:spPr bwMode="white">
          <a:xfrm>
            <a:off x="6632330" y="1184906"/>
            <a:ext cx="285619" cy="27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D69297D-3711-3FEC-53C1-DA5AB90C4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40069"/>
            <a:ext cx="11520000" cy="22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1BC128-C9DB-CA04-587E-05E6483BB1A0}"/>
              </a:ext>
            </a:extLst>
          </p:cNvPr>
          <p:cNvSpPr/>
          <p:nvPr/>
        </p:nvSpPr>
        <p:spPr bwMode="white">
          <a:xfrm>
            <a:off x="1129388" y="3854520"/>
            <a:ext cx="276099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B2A9EA-D3FA-5031-8ED5-5242199BE489}"/>
              </a:ext>
            </a:extLst>
          </p:cNvPr>
          <p:cNvSpPr/>
          <p:nvPr/>
        </p:nvSpPr>
        <p:spPr bwMode="white">
          <a:xfrm>
            <a:off x="6613289" y="3854520"/>
            <a:ext cx="314181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A60EE4-D6FA-B978-613F-8C50E616DA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3"/>
            <a:ext cx="5177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434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C02D02-B0D2-2314-215B-262B63F57B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138000" cy="5363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997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84E80D-FB88-23DB-17A1-C3C3B15702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15091" cy="554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8556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