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3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3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F03A746-DA0E-C4C2-21EE-D8291DF64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809" y="2270028"/>
            <a:ext cx="7352381" cy="9047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895D39E-4BDB-F5C0-CE9C-CE28796CA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809" y="3642502"/>
            <a:ext cx="4552381" cy="8476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73ADC0C-303E-77F3-7D09-EB0F85AD7B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12025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0BF73A8-F522-7123-E64A-2FD6E052A98D}"/>
              </a:ext>
            </a:extLst>
          </p:cNvPr>
          <p:cNvSpPr/>
          <p:nvPr/>
        </p:nvSpPr>
        <p:spPr bwMode="white">
          <a:xfrm>
            <a:off x="2547966" y="1585852"/>
            <a:ext cx="542677" cy="410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04568FB-8CD8-3337-4B46-66D1AB826756}"/>
              </a:ext>
            </a:extLst>
          </p:cNvPr>
          <p:cNvSpPr/>
          <p:nvPr/>
        </p:nvSpPr>
        <p:spPr bwMode="white">
          <a:xfrm>
            <a:off x="5194710" y="1585852"/>
            <a:ext cx="437950" cy="410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5777E7B-B2A7-3F3D-08C8-360A89E6CD64}"/>
              </a:ext>
            </a:extLst>
          </p:cNvPr>
          <p:cNvSpPr/>
          <p:nvPr/>
        </p:nvSpPr>
        <p:spPr bwMode="white">
          <a:xfrm>
            <a:off x="7736727" y="1585852"/>
            <a:ext cx="485553" cy="410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9A31438-01DA-6CDB-B794-539864D89B61}"/>
              </a:ext>
            </a:extLst>
          </p:cNvPr>
          <p:cNvSpPr/>
          <p:nvPr/>
        </p:nvSpPr>
        <p:spPr bwMode="white">
          <a:xfrm>
            <a:off x="10364429" y="1585852"/>
            <a:ext cx="552198" cy="410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0FFE3CE-645B-F7CF-E4E3-C6F6C142AE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25814"/>
            <a:ext cx="11520000" cy="38012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913FEE1-30ED-F915-BFFE-63D6FADFF457}"/>
              </a:ext>
            </a:extLst>
          </p:cNvPr>
          <p:cNvSpPr/>
          <p:nvPr/>
        </p:nvSpPr>
        <p:spPr bwMode="white">
          <a:xfrm>
            <a:off x="1872000" y="3660215"/>
            <a:ext cx="990148" cy="409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60AB219-4125-E7ED-466C-799B8F9C07EA}"/>
              </a:ext>
            </a:extLst>
          </p:cNvPr>
          <p:cNvSpPr/>
          <p:nvPr/>
        </p:nvSpPr>
        <p:spPr bwMode="white">
          <a:xfrm>
            <a:off x="5746909" y="3745959"/>
            <a:ext cx="571239" cy="5144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4D5AD74-F9C5-BA26-854C-79EAD4859280}"/>
              </a:ext>
            </a:extLst>
          </p:cNvPr>
          <p:cNvSpPr/>
          <p:nvPr/>
        </p:nvSpPr>
        <p:spPr bwMode="white">
          <a:xfrm>
            <a:off x="9383801" y="3831702"/>
            <a:ext cx="618842" cy="238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2FCC9FAB-BC52-E05D-FF45-F930E95A73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70"/>
          <a:stretch/>
        </p:blipFill>
        <p:spPr>
          <a:xfrm>
            <a:off x="1135637" y="4499132"/>
            <a:ext cx="9726327" cy="2101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E7B82F3-7421-AA7C-EAF8-31AFE9452F76}"/>
              </a:ext>
            </a:extLst>
          </p:cNvPr>
          <p:cNvSpPr/>
          <p:nvPr/>
        </p:nvSpPr>
        <p:spPr bwMode="white">
          <a:xfrm>
            <a:off x="1830645" y="5893485"/>
            <a:ext cx="1104396" cy="410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5C33E08-A16F-FF68-21FF-B9592A4052BC}"/>
              </a:ext>
            </a:extLst>
          </p:cNvPr>
          <p:cNvSpPr/>
          <p:nvPr/>
        </p:nvSpPr>
        <p:spPr bwMode="white">
          <a:xfrm>
            <a:off x="5619868" y="6055841"/>
            <a:ext cx="780694" cy="2483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D2A11D6-CD50-6B2C-0DFB-200BCA046264}"/>
              </a:ext>
            </a:extLst>
          </p:cNvPr>
          <p:cNvSpPr/>
          <p:nvPr/>
        </p:nvSpPr>
        <p:spPr bwMode="white">
          <a:xfrm>
            <a:off x="9409091" y="6065391"/>
            <a:ext cx="552198" cy="420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283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7DF3C60-9D28-218D-C7D7-A7DF88B166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538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96225BC-B2DE-B1E6-26FC-6791C2104D80}"/>
              </a:ext>
            </a:extLst>
          </p:cNvPr>
          <p:cNvSpPr/>
          <p:nvPr/>
        </p:nvSpPr>
        <p:spPr bwMode="white">
          <a:xfrm>
            <a:off x="1491173" y="3397775"/>
            <a:ext cx="104727" cy="209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05FE89B-15DD-075A-31CF-DA1C087FDB8C}"/>
              </a:ext>
            </a:extLst>
          </p:cNvPr>
          <p:cNvSpPr/>
          <p:nvPr/>
        </p:nvSpPr>
        <p:spPr bwMode="white">
          <a:xfrm>
            <a:off x="4366413" y="3397775"/>
            <a:ext cx="190413" cy="209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CDC3F5E-C723-7005-B1C7-90CDFC37F9A6}"/>
              </a:ext>
            </a:extLst>
          </p:cNvPr>
          <p:cNvSpPr/>
          <p:nvPr/>
        </p:nvSpPr>
        <p:spPr bwMode="white">
          <a:xfrm>
            <a:off x="7041719" y="3397775"/>
            <a:ext cx="247537" cy="209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EA69CAF-CDEE-AF57-7F82-E384C92A06EE}"/>
              </a:ext>
            </a:extLst>
          </p:cNvPr>
          <p:cNvSpPr/>
          <p:nvPr/>
        </p:nvSpPr>
        <p:spPr bwMode="white">
          <a:xfrm>
            <a:off x="9745586" y="3397775"/>
            <a:ext cx="199933" cy="209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C3EDEC1-B14B-7361-7B64-E8F10A65201C}"/>
              </a:ext>
            </a:extLst>
          </p:cNvPr>
          <p:cNvSpPr/>
          <p:nvPr/>
        </p:nvSpPr>
        <p:spPr bwMode="white">
          <a:xfrm>
            <a:off x="1443570" y="3836531"/>
            <a:ext cx="180892" cy="209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A94F6E8-C21C-3C72-2BBB-F56D6738D3F5}"/>
              </a:ext>
            </a:extLst>
          </p:cNvPr>
          <p:cNvSpPr/>
          <p:nvPr/>
        </p:nvSpPr>
        <p:spPr bwMode="white">
          <a:xfrm>
            <a:off x="4337851" y="3836531"/>
            <a:ext cx="228495" cy="209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8B5E25F-A850-1CF3-4E67-83F6A7FCA35C}"/>
              </a:ext>
            </a:extLst>
          </p:cNvPr>
          <p:cNvSpPr/>
          <p:nvPr/>
        </p:nvSpPr>
        <p:spPr bwMode="white">
          <a:xfrm>
            <a:off x="7060760" y="3836531"/>
            <a:ext cx="218975" cy="209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698F267-E9A8-78DC-6D81-5C9D66E57745}"/>
              </a:ext>
            </a:extLst>
          </p:cNvPr>
          <p:cNvSpPr/>
          <p:nvPr/>
        </p:nvSpPr>
        <p:spPr bwMode="white">
          <a:xfrm>
            <a:off x="9745586" y="3836531"/>
            <a:ext cx="218975" cy="209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253F9368-5649-A5FD-1EBA-34F99D140AA4}"/>
              </a:ext>
            </a:extLst>
          </p:cNvPr>
          <p:cNvSpPr/>
          <p:nvPr/>
        </p:nvSpPr>
        <p:spPr bwMode="white">
          <a:xfrm>
            <a:off x="1443570" y="4275286"/>
            <a:ext cx="209454" cy="209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CEB2604-12E9-3BAC-6D8F-4ABCFE165F3F}"/>
              </a:ext>
            </a:extLst>
          </p:cNvPr>
          <p:cNvSpPr/>
          <p:nvPr/>
        </p:nvSpPr>
        <p:spPr bwMode="white">
          <a:xfrm>
            <a:off x="4347371" y="4275286"/>
            <a:ext cx="218975" cy="209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5D6E9B18-CF9E-E2F1-1EEB-D0349EBF39CA}"/>
              </a:ext>
            </a:extLst>
          </p:cNvPr>
          <p:cNvSpPr/>
          <p:nvPr/>
        </p:nvSpPr>
        <p:spPr bwMode="white">
          <a:xfrm>
            <a:off x="7060760" y="4275286"/>
            <a:ext cx="218975" cy="209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797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9277D85-12BB-D1E5-0159-705674AE4B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8103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43004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6</cp:revision>
  <dcterms:created xsi:type="dcterms:W3CDTF">2023-07-10T09:12:00Z</dcterms:created>
  <dcterms:modified xsi:type="dcterms:W3CDTF">2024-08-18T13:11:00Z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2052-12.1.0.16929</vt:lpwstr>
  </property>
</Properties>
</file>