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58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3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30090E5-97B0-5A9B-1CB2-1FD010C14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809" y="2270028"/>
            <a:ext cx="7352381" cy="90476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6A569696-D1F1-5072-5FBD-886841816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000" y="3773679"/>
            <a:ext cx="4600000" cy="7238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73B19E8-ED9E-249E-2B69-CD88AEBF59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190181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602423FC-662A-2E62-DBB2-A3A15BE65E7F}"/>
              </a:ext>
            </a:extLst>
          </p:cNvPr>
          <p:cNvSpPr/>
          <p:nvPr/>
        </p:nvSpPr>
        <p:spPr bwMode="white">
          <a:xfrm>
            <a:off x="2290909" y="2217265"/>
            <a:ext cx="618842" cy="4587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CDD3166-0190-FA2D-6363-69387A1731DF}"/>
              </a:ext>
            </a:extLst>
          </p:cNvPr>
          <p:cNvSpPr/>
          <p:nvPr/>
        </p:nvSpPr>
        <p:spPr bwMode="white">
          <a:xfrm>
            <a:off x="5147107" y="2217265"/>
            <a:ext cx="609322" cy="4587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AF9845AD-8A32-FC6F-A299-6528DB2A2B23}"/>
              </a:ext>
            </a:extLst>
          </p:cNvPr>
          <p:cNvSpPr/>
          <p:nvPr/>
        </p:nvSpPr>
        <p:spPr bwMode="white">
          <a:xfrm>
            <a:off x="8060429" y="2217265"/>
            <a:ext cx="495074" cy="4587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ADD34833-C097-3A8F-1445-524D97FEA7A2}"/>
              </a:ext>
            </a:extLst>
          </p:cNvPr>
          <p:cNvSpPr/>
          <p:nvPr/>
        </p:nvSpPr>
        <p:spPr bwMode="white">
          <a:xfrm>
            <a:off x="10869024" y="2217265"/>
            <a:ext cx="533158" cy="4587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0F27F13-4B21-4CB2-F60E-185AC96A87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540925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C69DD48D-6925-FFE8-A5EF-E47234B17764}"/>
              </a:ext>
            </a:extLst>
          </p:cNvPr>
          <p:cNvSpPr/>
          <p:nvPr/>
        </p:nvSpPr>
        <p:spPr bwMode="white">
          <a:xfrm>
            <a:off x="1567338" y="2251370"/>
            <a:ext cx="238016" cy="23808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84B60352-0DFD-ED90-51E2-1A7AE3F260BA}"/>
              </a:ext>
            </a:extLst>
          </p:cNvPr>
          <p:cNvSpPr/>
          <p:nvPr/>
        </p:nvSpPr>
        <p:spPr bwMode="white">
          <a:xfrm>
            <a:off x="1548297" y="3222750"/>
            <a:ext cx="276099" cy="2285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3E03A1C7-C248-E894-950C-CB2CAF2A70AB}"/>
              </a:ext>
            </a:extLst>
          </p:cNvPr>
          <p:cNvSpPr/>
          <p:nvPr/>
        </p:nvSpPr>
        <p:spPr bwMode="white">
          <a:xfrm>
            <a:off x="1567338" y="4184608"/>
            <a:ext cx="238016" cy="2285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DF96BA3E-A4E9-D070-7F2A-8A5EAF8839F0}"/>
              </a:ext>
            </a:extLst>
          </p:cNvPr>
          <p:cNvSpPr/>
          <p:nvPr/>
        </p:nvSpPr>
        <p:spPr bwMode="white">
          <a:xfrm>
            <a:off x="1567338" y="5146465"/>
            <a:ext cx="238016" cy="23808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F0B8CCAA-3A6C-84E0-F5D5-CCA4DB0A8E1C}"/>
              </a:ext>
            </a:extLst>
          </p:cNvPr>
          <p:cNvSpPr/>
          <p:nvPr/>
        </p:nvSpPr>
        <p:spPr bwMode="white">
          <a:xfrm>
            <a:off x="1576859" y="6117845"/>
            <a:ext cx="228495" cy="2285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2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77E1FB34-E62B-4795-90FD-7F054C743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531572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E6ABA309-C363-0039-B507-67BF33142B5C}"/>
              </a:ext>
            </a:extLst>
          </p:cNvPr>
          <p:cNvSpPr/>
          <p:nvPr/>
        </p:nvSpPr>
        <p:spPr bwMode="white">
          <a:xfrm>
            <a:off x="1519735" y="2185060"/>
            <a:ext cx="304661" cy="2762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B79A1FBC-2CAD-3367-A0C0-422B5F3DE949}"/>
              </a:ext>
            </a:extLst>
          </p:cNvPr>
          <p:cNvSpPr/>
          <p:nvPr/>
        </p:nvSpPr>
        <p:spPr bwMode="white">
          <a:xfrm>
            <a:off x="1519735" y="3147225"/>
            <a:ext cx="304661" cy="2762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074AC4D2-CD96-AAED-2FD0-7541467E7FBB}"/>
              </a:ext>
            </a:extLst>
          </p:cNvPr>
          <p:cNvSpPr/>
          <p:nvPr/>
        </p:nvSpPr>
        <p:spPr bwMode="white">
          <a:xfrm>
            <a:off x="1500694" y="4109391"/>
            <a:ext cx="304661" cy="285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3A1CF5D3-2ADC-B814-6799-3C62D9DE8F70}"/>
              </a:ext>
            </a:extLst>
          </p:cNvPr>
          <p:cNvSpPr/>
          <p:nvPr/>
        </p:nvSpPr>
        <p:spPr bwMode="white">
          <a:xfrm>
            <a:off x="1519735" y="5071556"/>
            <a:ext cx="304661" cy="285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0A2340C-9FB9-9411-4E36-09CB608E6334}"/>
              </a:ext>
            </a:extLst>
          </p:cNvPr>
          <p:cNvSpPr/>
          <p:nvPr/>
        </p:nvSpPr>
        <p:spPr bwMode="white">
          <a:xfrm>
            <a:off x="1500694" y="6043247"/>
            <a:ext cx="304661" cy="285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5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1EAF5B17-B2D8-879E-1F9A-38D4EE00FB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03978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F605B170-DA11-5794-B93B-4A1F227AA718}"/>
              </a:ext>
            </a:extLst>
          </p:cNvPr>
          <p:cNvSpPr/>
          <p:nvPr/>
        </p:nvSpPr>
        <p:spPr bwMode="white">
          <a:xfrm>
            <a:off x="1814876" y="3690973"/>
            <a:ext cx="209454" cy="22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6D4F80F-2C35-BCC5-2D21-4F9A9021B375}"/>
              </a:ext>
            </a:extLst>
          </p:cNvPr>
          <p:cNvSpPr/>
          <p:nvPr/>
        </p:nvSpPr>
        <p:spPr bwMode="white">
          <a:xfrm>
            <a:off x="4185520" y="3690973"/>
            <a:ext cx="152330" cy="22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DF357142-13C5-AFBF-7E45-2DCEDF049F86}"/>
              </a:ext>
            </a:extLst>
          </p:cNvPr>
          <p:cNvSpPr/>
          <p:nvPr/>
        </p:nvSpPr>
        <p:spPr bwMode="white">
          <a:xfrm>
            <a:off x="6527603" y="3690973"/>
            <a:ext cx="209454" cy="22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10891769-464C-D0E8-EB8C-2084A9457E03}"/>
              </a:ext>
            </a:extLst>
          </p:cNvPr>
          <p:cNvSpPr/>
          <p:nvPr/>
        </p:nvSpPr>
        <p:spPr bwMode="white">
          <a:xfrm>
            <a:off x="8879206" y="3690973"/>
            <a:ext cx="228495" cy="22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F3CC3BD7-6307-31A3-8909-423239706F39}"/>
              </a:ext>
            </a:extLst>
          </p:cNvPr>
          <p:cNvSpPr/>
          <p:nvPr/>
        </p:nvSpPr>
        <p:spPr bwMode="white">
          <a:xfrm>
            <a:off x="11240330" y="3690973"/>
            <a:ext cx="209454" cy="2286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37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ASUS-</cp:lastModifiedBy>
  <cp:revision>6</cp:revision>
  <dcterms:created xsi:type="dcterms:W3CDTF">2023-07-10T09:12:00Z</dcterms:created>
  <dcterms:modified xsi:type="dcterms:W3CDTF">2024-08-18T13:07:52Z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D25B4FBC8733410CA60A6556A5E942FC_12</vt:lpwstr>
  </property>
  <property fmtid="{D5CDD505-2E9C-101B-9397-08002B2CF9AE}" pid="3" name="KSOProductBuildVer">
    <vt:lpwstr>2052-12.1.0.16929</vt:lpwstr>
  </property>
</Properties>
</file>