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64D16E-22DF-7DDC-E353-F0A21E99F7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3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602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2C2E4E-BFA1-D126-9821-796DFFC34C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0709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4127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E3736D-723C-FA5C-DD20-9E5E9B2B8E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46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9873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FB2F7B-3E09-7BCC-67B6-36CE2A815E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5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512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8CBAE6-9E09-B0E0-C000-817A79BB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57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486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DD83D7-B6EB-2175-3400-86789B74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52" y="1817158"/>
            <a:ext cx="8038095" cy="13238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AD3CD1-825C-F5CA-960E-2BE0DA68F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09" y="3801334"/>
            <a:ext cx="8152381" cy="9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348C4B-EB1D-C1B6-B60E-B418E4D19E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280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3A7A9A-FEBA-8CAC-5638-BFC05D4E94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05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0010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767BB2-5D0A-7EC3-123E-47120E1FAC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482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0217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843B4B-76FF-16DA-A820-E76ECBE529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05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6067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6E4F12-BC6C-1DBF-9827-75F699BEF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0"/>
          <a:stretch/>
        </p:blipFill>
        <p:spPr>
          <a:xfrm>
            <a:off x="1764136" y="720000"/>
            <a:ext cx="6564112" cy="4061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3923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187BEA-3553-9C08-6745-59E94958E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3"/>
          <a:stretch/>
        </p:blipFill>
        <p:spPr>
          <a:xfrm>
            <a:off x="1836144" y="720000"/>
            <a:ext cx="5556000" cy="3775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985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9B04E5-8F86-9FBF-4106-52250C94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4258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050048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2024-08-18T02:33:21Z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