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342" y="-16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4D6C04-1508-1216-027C-AEEADE156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28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F7D0D7-E815-6EA3-90EA-CD05EADA4C0B}"/>
              </a:ext>
            </a:extLst>
          </p:cNvPr>
          <p:cNvSpPr/>
          <p:nvPr/>
        </p:nvSpPr>
        <p:spPr bwMode="white">
          <a:xfrm>
            <a:off x="8956264" y="2148411"/>
            <a:ext cx="390347" cy="228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F759AF-CE82-CCCB-485F-557F5BC40E3D}"/>
              </a:ext>
            </a:extLst>
          </p:cNvPr>
          <p:cNvSpPr/>
          <p:nvPr/>
        </p:nvSpPr>
        <p:spPr bwMode="white">
          <a:xfrm>
            <a:off x="3824628" y="3357800"/>
            <a:ext cx="180892" cy="333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9CD583-ADF0-5140-59DE-69E2726617D1}"/>
              </a:ext>
            </a:extLst>
          </p:cNvPr>
          <p:cNvSpPr/>
          <p:nvPr/>
        </p:nvSpPr>
        <p:spPr bwMode="white">
          <a:xfrm>
            <a:off x="9070512" y="3405413"/>
            <a:ext cx="161852" cy="161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C31489-17F7-EA08-792F-962F4D401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0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90A2A0-FFCA-B07D-D9BD-33975238BFE8}"/>
              </a:ext>
            </a:extLst>
          </p:cNvPr>
          <p:cNvSpPr/>
          <p:nvPr/>
        </p:nvSpPr>
        <p:spPr bwMode="white">
          <a:xfrm>
            <a:off x="5005190" y="1929913"/>
            <a:ext cx="371305" cy="34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B3415D-B0BE-C3EC-888B-09482CD3A629}"/>
              </a:ext>
            </a:extLst>
          </p:cNvPr>
          <p:cNvSpPr/>
          <p:nvPr/>
        </p:nvSpPr>
        <p:spPr bwMode="white">
          <a:xfrm>
            <a:off x="8689685" y="1929913"/>
            <a:ext cx="371305" cy="34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F4A4A7-AD6B-672B-6FBC-D025476B30F2}"/>
              </a:ext>
            </a:extLst>
          </p:cNvPr>
          <p:cNvSpPr/>
          <p:nvPr/>
        </p:nvSpPr>
        <p:spPr bwMode="white">
          <a:xfrm>
            <a:off x="4976628" y="2711117"/>
            <a:ext cx="428429" cy="371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F542E3-29A7-B96F-B4D0-5EF8535641B8}"/>
              </a:ext>
            </a:extLst>
          </p:cNvPr>
          <p:cNvSpPr/>
          <p:nvPr/>
        </p:nvSpPr>
        <p:spPr bwMode="white">
          <a:xfrm>
            <a:off x="6096000" y="2425311"/>
            <a:ext cx="936104" cy="642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60021B-78F4-3256-5C06-9DA38319951E}"/>
              </a:ext>
            </a:extLst>
          </p:cNvPr>
          <p:cNvSpPr/>
          <p:nvPr/>
        </p:nvSpPr>
        <p:spPr bwMode="white">
          <a:xfrm>
            <a:off x="4007768" y="3429000"/>
            <a:ext cx="2016224" cy="444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BEB892F-642F-BA76-CECA-A10371E055C6}"/>
              </a:ext>
            </a:extLst>
          </p:cNvPr>
          <p:cNvSpPr/>
          <p:nvPr/>
        </p:nvSpPr>
        <p:spPr bwMode="white">
          <a:xfrm>
            <a:off x="7032104" y="3429000"/>
            <a:ext cx="720080" cy="444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A0B1FC-6509-9DEC-5945-C211C6CBC084}"/>
              </a:ext>
            </a:extLst>
          </p:cNvPr>
          <p:cNvSpPr/>
          <p:nvPr/>
        </p:nvSpPr>
        <p:spPr bwMode="white">
          <a:xfrm>
            <a:off x="10344472" y="3296240"/>
            <a:ext cx="720080" cy="597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2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CD5A4B-9D1F-4D53-CCAE-DD6F8C162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896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F6809F-3BB4-E758-C5E4-557E7CCB3793}"/>
              </a:ext>
            </a:extLst>
          </p:cNvPr>
          <p:cNvSpPr/>
          <p:nvPr/>
        </p:nvSpPr>
        <p:spPr bwMode="white">
          <a:xfrm>
            <a:off x="7375342" y="2342535"/>
            <a:ext cx="2638676" cy="2532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9424DE-F570-079B-D3C2-81635D7316E4}"/>
              </a:ext>
            </a:extLst>
          </p:cNvPr>
          <p:cNvSpPr/>
          <p:nvPr/>
        </p:nvSpPr>
        <p:spPr bwMode="white">
          <a:xfrm>
            <a:off x="1665715" y="2252394"/>
            <a:ext cx="6781307" cy="3064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1185E3-2B72-9B19-6419-72726513D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3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60C4E0-B40D-8496-9910-F3FF0C18853D}"/>
              </a:ext>
            </a:extLst>
          </p:cNvPr>
          <p:cNvSpPr/>
          <p:nvPr/>
        </p:nvSpPr>
        <p:spPr bwMode="white">
          <a:xfrm>
            <a:off x="1939537" y="2113128"/>
            <a:ext cx="1923173" cy="2003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7575AB-944B-A7ED-4454-F80361F92C0F}"/>
              </a:ext>
            </a:extLst>
          </p:cNvPr>
          <p:cNvSpPr/>
          <p:nvPr/>
        </p:nvSpPr>
        <p:spPr bwMode="white">
          <a:xfrm>
            <a:off x="7756661" y="2113128"/>
            <a:ext cx="1837487" cy="235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1A098B-D201-4A5A-DD32-2D8DCF930DF3}"/>
              </a:ext>
            </a:extLst>
          </p:cNvPr>
          <p:cNvSpPr/>
          <p:nvPr/>
        </p:nvSpPr>
        <p:spPr bwMode="white">
          <a:xfrm>
            <a:off x="1939537" y="4441369"/>
            <a:ext cx="1923173" cy="3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8D8182-7633-68A6-202E-A5C48F968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9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A7BE55DB-6814-A06F-B1D3-E619DF5AD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"/>
          <a:stretch/>
        </p:blipFill>
        <p:spPr>
          <a:xfrm>
            <a:off x="1079380" y="3717032"/>
            <a:ext cx="10956600" cy="2093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2F6C5E-992B-219A-53AD-6CE34F164933}"/>
              </a:ext>
            </a:extLst>
          </p:cNvPr>
          <p:cNvSpPr/>
          <p:nvPr/>
        </p:nvSpPr>
        <p:spPr bwMode="white">
          <a:xfrm>
            <a:off x="5231904" y="4523737"/>
            <a:ext cx="2520280" cy="215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449546-1EC3-6649-59B6-16ED5A3B1F25}"/>
              </a:ext>
            </a:extLst>
          </p:cNvPr>
          <p:cNvSpPr/>
          <p:nvPr/>
        </p:nvSpPr>
        <p:spPr bwMode="white">
          <a:xfrm>
            <a:off x="8184232" y="4533678"/>
            <a:ext cx="2088232" cy="215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3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59C18C-0CEA-C172-BF27-574BA7EC4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6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872EA3-BF8F-DC6F-0695-6A8A724AEDC9}"/>
              </a:ext>
            </a:extLst>
          </p:cNvPr>
          <p:cNvSpPr/>
          <p:nvPr/>
        </p:nvSpPr>
        <p:spPr bwMode="white">
          <a:xfrm>
            <a:off x="3719900" y="3218032"/>
            <a:ext cx="247537" cy="28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70A7E5-0E1A-4485-1A27-24A18EEADBEA}"/>
              </a:ext>
            </a:extLst>
          </p:cNvPr>
          <p:cNvSpPr/>
          <p:nvPr/>
        </p:nvSpPr>
        <p:spPr bwMode="white">
          <a:xfrm>
            <a:off x="2406049" y="3980790"/>
            <a:ext cx="771173" cy="371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39CD06-D8E0-3189-B470-DD79C62727EA}"/>
              </a:ext>
            </a:extLst>
          </p:cNvPr>
          <p:cNvSpPr/>
          <p:nvPr/>
        </p:nvSpPr>
        <p:spPr bwMode="white">
          <a:xfrm>
            <a:off x="2558380" y="4791221"/>
            <a:ext cx="818776" cy="352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12CA37-DD47-FB06-75B2-7000E8B55A72}"/>
              </a:ext>
            </a:extLst>
          </p:cNvPr>
          <p:cNvSpPr/>
          <p:nvPr/>
        </p:nvSpPr>
        <p:spPr bwMode="white">
          <a:xfrm>
            <a:off x="6633223" y="4800755"/>
            <a:ext cx="818776" cy="352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263219-F3B4-D782-A9C8-657BA0A2F7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2559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3143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99537F-D37C-7B5A-F2C5-D905108E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7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F4840D-A3DE-2EB3-08A4-2D7E2DAA9A52}"/>
              </a:ext>
            </a:extLst>
          </p:cNvPr>
          <p:cNvSpPr/>
          <p:nvPr/>
        </p:nvSpPr>
        <p:spPr bwMode="white">
          <a:xfrm>
            <a:off x="1682479" y="2083676"/>
            <a:ext cx="818776" cy="343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45DDEC-DB68-E4C2-6A48-94BCC022C90B}"/>
              </a:ext>
            </a:extLst>
          </p:cNvPr>
          <p:cNvSpPr/>
          <p:nvPr/>
        </p:nvSpPr>
        <p:spPr bwMode="white">
          <a:xfrm>
            <a:off x="6204793" y="2074139"/>
            <a:ext cx="1209123" cy="371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D7A667-AC2D-F353-0A86-3F8FC963EF77}"/>
              </a:ext>
            </a:extLst>
          </p:cNvPr>
          <p:cNvSpPr/>
          <p:nvPr/>
        </p:nvSpPr>
        <p:spPr bwMode="white">
          <a:xfrm>
            <a:off x="8584958" y="2083676"/>
            <a:ext cx="1218644" cy="36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3F7A70-42B1-6D22-7E94-47BE28C1498E}"/>
              </a:ext>
            </a:extLst>
          </p:cNvPr>
          <p:cNvSpPr/>
          <p:nvPr/>
        </p:nvSpPr>
        <p:spPr bwMode="white">
          <a:xfrm>
            <a:off x="1692000" y="2875180"/>
            <a:ext cx="809256" cy="36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96DC0F-25EE-34F9-07AB-B10970030B28}"/>
              </a:ext>
            </a:extLst>
          </p:cNvPr>
          <p:cNvSpPr/>
          <p:nvPr/>
        </p:nvSpPr>
        <p:spPr bwMode="white">
          <a:xfrm>
            <a:off x="4929024" y="2875180"/>
            <a:ext cx="2837157" cy="371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140738-684F-475A-CA3E-13768882F076}"/>
              </a:ext>
            </a:extLst>
          </p:cNvPr>
          <p:cNvSpPr/>
          <p:nvPr/>
        </p:nvSpPr>
        <p:spPr bwMode="white">
          <a:xfrm>
            <a:off x="10574776" y="2894252"/>
            <a:ext cx="428429" cy="343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194C0B-DC50-ED2D-BCDF-5A85943CFAA1}"/>
              </a:ext>
            </a:extLst>
          </p:cNvPr>
          <p:cNvSpPr/>
          <p:nvPr/>
        </p:nvSpPr>
        <p:spPr bwMode="white">
          <a:xfrm>
            <a:off x="501917" y="3676220"/>
            <a:ext cx="837818" cy="36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A8B5F9-20BA-4930-DC07-2DF36B3B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76" y="2424238"/>
            <a:ext cx="5819048" cy="20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40E470-6823-A306-0363-DF83EEDD2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484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A3878E-97ED-8540-EF0A-3BDDA1535CDA}"/>
              </a:ext>
            </a:extLst>
          </p:cNvPr>
          <p:cNvSpPr/>
          <p:nvPr/>
        </p:nvSpPr>
        <p:spPr bwMode="white">
          <a:xfrm>
            <a:off x="2938427" y="3356992"/>
            <a:ext cx="557774" cy="461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D55960-5372-5FED-71E7-EFA968F6D8E6}"/>
              </a:ext>
            </a:extLst>
          </p:cNvPr>
          <p:cNvSpPr/>
          <p:nvPr/>
        </p:nvSpPr>
        <p:spPr bwMode="white">
          <a:xfrm>
            <a:off x="4174825" y="3356993"/>
            <a:ext cx="557774" cy="461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D774F5-7B36-1E60-557F-7D1930B239F0}"/>
              </a:ext>
            </a:extLst>
          </p:cNvPr>
          <p:cNvSpPr/>
          <p:nvPr/>
        </p:nvSpPr>
        <p:spPr bwMode="white">
          <a:xfrm>
            <a:off x="5559963" y="3429001"/>
            <a:ext cx="585662" cy="38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821921-B333-7CC4-B201-F1CB148F6E30}"/>
              </a:ext>
            </a:extLst>
          </p:cNvPr>
          <p:cNvSpPr/>
          <p:nvPr/>
        </p:nvSpPr>
        <p:spPr bwMode="white">
          <a:xfrm>
            <a:off x="3003500" y="4600323"/>
            <a:ext cx="1078362" cy="381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9C51BC-FE1B-368D-0CEE-8CDE3CD14A53}"/>
              </a:ext>
            </a:extLst>
          </p:cNvPr>
          <p:cNvSpPr/>
          <p:nvPr/>
        </p:nvSpPr>
        <p:spPr bwMode="white">
          <a:xfrm>
            <a:off x="4463008" y="4600323"/>
            <a:ext cx="855253" cy="381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9BFE40-CC75-EC62-9B33-165EE67FC776}"/>
              </a:ext>
            </a:extLst>
          </p:cNvPr>
          <p:cNvSpPr/>
          <p:nvPr/>
        </p:nvSpPr>
        <p:spPr bwMode="white">
          <a:xfrm>
            <a:off x="5866739" y="4540455"/>
            <a:ext cx="734402" cy="472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1EEE63-EDF4-0AEA-3AB8-477F8B8F4D8F}"/>
              </a:ext>
            </a:extLst>
          </p:cNvPr>
          <p:cNvSpPr/>
          <p:nvPr/>
        </p:nvSpPr>
        <p:spPr bwMode="white">
          <a:xfrm>
            <a:off x="3923827" y="5884458"/>
            <a:ext cx="734402" cy="26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4F4CA2-7313-4D74-08ED-BAE91DA45BBF}"/>
              </a:ext>
            </a:extLst>
          </p:cNvPr>
          <p:cNvSpPr/>
          <p:nvPr/>
        </p:nvSpPr>
        <p:spPr bwMode="white">
          <a:xfrm>
            <a:off x="5206706" y="5884458"/>
            <a:ext cx="864549" cy="35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A3199E8-3573-65F4-9BDE-642D45EECA57}"/>
              </a:ext>
            </a:extLst>
          </p:cNvPr>
          <p:cNvSpPr/>
          <p:nvPr/>
        </p:nvSpPr>
        <p:spPr bwMode="white">
          <a:xfrm>
            <a:off x="6657742" y="5744248"/>
            <a:ext cx="734402" cy="421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93530F-9BBD-3DF0-0E30-CA208B083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77097F-CCB4-D8C9-3F8A-AB8492D03BC6}"/>
              </a:ext>
            </a:extLst>
          </p:cNvPr>
          <p:cNvSpPr/>
          <p:nvPr/>
        </p:nvSpPr>
        <p:spPr bwMode="white">
          <a:xfrm>
            <a:off x="1711040" y="3904800"/>
            <a:ext cx="568536" cy="460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9F1090-E2A8-24D5-DD5A-DED4B4210F05}"/>
              </a:ext>
            </a:extLst>
          </p:cNvPr>
          <p:cNvSpPr/>
          <p:nvPr/>
        </p:nvSpPr>
        <p:spPr bwMode="white">
          <a:xfrm>
            <a:off x="5281289" y="4035531"/>
            <a:ext cx="418909" cy="28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208AD8-B206-DC35-93E2-669943782F4B}"/>
              </a:ext>
            </a:extLst>
          </p:cNvPr>
          <p:cNvSpPr/>
          <p:nvPr/>
        </p:nvSpPr>
        <p:spPr bwMode="white">
          <a:xfrm>
            <a:off x="10056440" y="3927740"/>
            <a:ext cx="737311" cy="460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9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A36361-0FC1-028E-726A-A6D3E37C8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1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6709FB-A473-9480-20C4-E70DC2447408}"/>
              </a:ext>
            </a:extLst>
          </p:cNvPr>
          <p:cNvSpPr/>
          <p:nvPr/>
        </p:nvSpPr>
        <p:spPr bwMode="white">
          <a:xfrm>
            <a:off x="1777685" y="3247395"/>
            <a:ext cx="247537" cy="28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1460CF-0083-F55C-54F9-38D6CC459E7D}"/>
              </a:ext>
            </a:extLst>
          </p:cNvPr>
          <p:cNvSpPr/>
          <p:nvPr/>
        </p:nvSpPr>
        <p:spPr bwMode="white">
          <a:xfrm>
            <a:off x="6096000" y="3108461"/>
            <a:ext cx="576064" cy="464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17B7AA-0D65-5128-3443-86FB59F5D6CF}"/>
              </a:ext>
            </a:extLst>
          </p:cNvPr>
          <p:cNvSpPr/>
          <p:nvPr/>
        </p:nvSpPr>
        <p:spPr bwMode="white">
          <a:xfrm>
            <a:off x="8375504" y="3323694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5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E52BE2-8F51-BE79-FF8D-EDC1283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1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50F9C8-5F85-BF56-750F-CDCA0FF2D04E}"/>
              </a:ext>
            </a:extLst>
          </p:cNvPr>
          <p:cNvSpPr/>
          <p:nvPr/>
        </p:nvSpPr>
        <p:spPr bwMode="white">
          <a:xfrm>
            <a:off x="6756991" y="1843817"/>
            <a:ext cx="371305" cy="361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6D0530-F8C2-CCCC-D663-AE00E3B35FF0}"/>
              </a:ext>
            </a:extLst>
          </p:cNvPr>
          <p:cNvSpPr/>
          <p:nvPr/>
        </p:nvSpPr>
        <p:spPr bwMode="white">
          <a:xfrm>
            <a:off x="3424760" y="2539060"/>
            <a:ext cx="371305" cy="361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BF25B3-1EF9-88CF-6275-1B3D12565473}"/>
              </a:ext>
            </a:extLst>
          </p:cNvPr>
          <p:cNvSpPr/>
          <p:nvPr/>
        </p:nvSpPr>
        <p:spPr bwMode="white">
          <a:xfrm>
            <a:off x="10317719" y="2548584"/>
            <a:ext cx="380826" cy="352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48C2A9-142E-F67E-8AAF-D54AAB8E20D1}"/>
              </a:ext>
            </a:extLst>
          </p:cNvPr>
          <p:cNvSpPr/>
          <p:nvPr/>
        </p:nvSpPr>
        <p:spPr bwMode="white">
          <a:xfrm>
            <a:off x="3358115" y="3205731"/>
            <a:ext cx="371305" cy="352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468CC8-11AF-81EB-8C85-A6EE140D3E0A}"/>
              </a:ext>
            </a:extLst>
          </p:cNvPr>
          <p:cNvSpPr/>
          <p:nvPr/>
        </p:nvSpPr>
        <p:spPr bwMode="white">
          <a:xfrm>
            <a:off x="10412925" y="3205731"/>
            <a:ext cx="371305" cy="352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4FD877-4449-D569-20B2-41F71670577E}"/>
              </a:ext>
            </a:extLst>
          </p:cNvPr>
          <p:cNvSpPr/>
          <p:nvPr/>
        </p:nvSpPr>
        <p:spPr bwMode="white">
          <a:xfrm>
            <a:off x="7213983" y="3900974"/>
            <a:ext cx="371305" cy="361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7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22F349-9DBF-647A-00D5-DA9E87493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9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870BDD-3AF1-3E1A-C207-62B9DB2E96BF}"/>
              </a:ext>
            </a:extLst>
          </p:cNvPr>
          <p:cNvSpPr/>
          <p:nvPr/>
        </p:nvSpPr>
        <p:spPr bwMode="white">
          <a:xfrm>
            <a:off x="2663107" y="1700809"/>
            <a:ext cx="780693" cy="48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7D007E-38C8-B1A5-BA01-5055375E750C}"/>
              </a:ext>
            </a:extLst>
          </p:cNvPr>
          <p:cNvSpPr/>
          <p:nvPr/>
        </p:nvSpPr>
        <p:spPr bwMode="white">
          <a:xfrm>
            <a:off x="6656641" y="1700808"/>
            <a:ext cx="447471" cy="48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6A0462-FD2D-2BC1-CB09-29C36E707DCD}"/>
              </a:ext>
            </a:extLst>
          </p:cNvPr>
          <p:cNvSpPr/>
          <p:nvPr/>
        </p:nvSpPr>
        <p:spPr bwMode="white">
          <a:xfrm>
            <a:off x="8118446" y="1700809"/>
            <a:ext cx="629756" cy="534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33F9CA-E852-F06E-BC14-FB64A0C93583}"/>
              </a:ext>
            </a:extLst>
          </p:cNvPr>
          <p:cNvSpPr/>
          <p:nvPr/>
        </p:nvSpPr>
        <p:spPr bwMode="white">
          <a:xfrm>
            <a:off x="2795027" y="2420888"/>
            <a:ext cx="780693" cy="48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253D4A-2DE8-4339-42F0-83FEDE99E0E5}"/>
              </a:ext>
            </a:extLst>
          </p:cNvPr>
          <p:cNvSpPr/>
          <p:nvPr/>
        </p:nvSpPr>
        <p:spPr bwMode="white">
          <a:xfrm>
            <a:off x="6656641" y="2492896"/>
            <a:ext cx="447470" cy="342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8341138-D1F9-8B2B-AB0B-DFB60506FE1A}"/>
              </a:ext>
            </a:extLst>
          </p:cNvPr>
          <p:cNvSpPr/>
          <p:nvPr/>
        </p:nvSpPr>
        <p:spPr bwMode="white">
          <a:xfrm>
            <a:off x="8040216" y="2420888"/>
            <a:ext cx="629756" cy="48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EBDDBFE-48BC-F43C-6E8B-194C6530843F}"/>
              </a:ext>
            </a:extLst>
          </p:cNvPr>
          <p:cNvSpPr/>
          <p:nvPr/>
        </p:nvSpPr>
        <p:spPr bwMode="white">
          <a:xfrm>
            <a:off x="1473024" y="3207479"/>
            <a:ext cx="104727" cy="285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4E23C37-7A7D-0FA8-3803-EEE447FD8521}"/>
              </a:ext>
            </a:extLst>
          </p:cNvPr>
          <p:cNvSpPr/>
          <p:nvPr/>
        </p:nvSpPr>
        <p:spPr bwMode="white">
          <a:xfrm>
            <a:off x="2795027" y="3140967"/>
            <a:ext cx="564669" cy="48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108860F-0E77-52F3-423C-8F580AE74D4C}"/>
              </a:ext>
            </a:extLst>
          </p:cNvPr>
          <p:cNvSpPr/>
          <p:nvPr/>
        </p:nvSpPr>
        <p:spPr bwMode="white">
          <a:xfrm>
            <a:off x="6166710" y="3207479"/>
            <a:ext cx="418909" cy="285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257643B-FEC9-6636-57B4-27DE0918D84D}"/>
              </a:ext>
            </a:extLst>
          </p:cNvPr>
          <p:cNvSpPr/>
          <p:nvPr/>
        </p:nvSpPr>
        <p:spPr bwMode="white">
          <a:xfrm>
            <a:off x="7591859" y="3093315"/>
            <a:ext cx="629756" cy="534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3652E6-F891-39E6-B9ED-34B4838A2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9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9056FB-B50D-40B2-37E5-826975CAF0AE}"/>
              </a:ext>
            </a:extLst>
          </p:cNvPr>
          <p:cNvSpPr/>
          <p:nvPr/>
        </p:nvSpPr>
        <p:spPr bwMode="white">
          <a:xfrm>
            <a:off x="3291471" y="2795572"/>
            <a:ext cx="571239" cy="49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F5CD4A-DAC3-2E87-6997-05FA2AA4074D}"/>
              </a:ext>
            </a:extLst>
          </p:cNvPr>
          <p:cNvSpPr/>
          <p:nvPr/>
        </p:nvSpPr>
        <p:spPr bwMode="white">
          <a:xfrm>
            <a:off x="6823636" y="2862219"/>
            <a:ext cx="333223" cy="40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E32BD4-1EF0-F4A2-6679-DA150A792EE0}"/>
              </a:ext>
            </a:extLst>
          </p:cNvPr>
          <p:cNvSpPr/>
          <p:nvPr/>
        </p:nvSpPr>
        <p:spPr bwMode="white">
          <a:xfrm>
            <a:off x="10270115" y="2900303"/>
            <a:ext cx="552198" cy="352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8EF2A0-4636-05CB-9EE2-1D1414D38B93}"/>
              </a:ext>
            </a:extLst>
          </p:cNvPr>
          <p:cNvSpPr/>
          <p:nvPr/>
        </p:nvSpPr>
        <p:spPr bwMode="white">
          <a:xfrm>
            <a:off x="3143672" y="4166593"/>
            <a:ext cx="864096" cy="590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A00CD8-64C1-884F-70B2-6900F18B2C41}"/>
              </a:ext>
            </a:extLst>
          </p:cNvPr>
          <p:cNvSpPr/>
          <p:nvPr/>
        </p:nvSpPr>
        <p:spPr bwMode="white">
          <a:xfrm>
            <a:off x="6728429" y="4166593"/>
            <a:ext cx="599801" cy="580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E6D428-B253-CEF6-FD10-0A0B994BEE1F}"/>
              </a:ext>
            </a:extLst>
          </p:cNvPr>
          <p:cNvSpPr/>
          <p:nvPr/>
        </p:nvSpPr>
        <p:spPr bwMode="white">
          <a:xfrm>
            <a:off x="10346280" y="4252282"/>
            <a:ext cx="380826" cy="447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5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DAAC2B-D527-8095-DCD3-251D5A29E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2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2B174B-1619-CB74-B361-27C44DB1A5D3}"/>
              </a:ext>
            </a:extLst>
          </p:cNvPr>
          <p:cNvSpPr/>
          <p:nvPr/>
        </p:nvSpPr>
        <p:spPr bwMode="white">
          <a:xfrm>
            <a:off x="1215966" y="2349452"/>
            <a:ext cx="580760" cy="304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23072A-4DF2-1E03-0C31-D2B662998033}"/>
              </a:ext>
            </a:extLst>
          </p:cNvPr>
          <p:cNvSpPr/>
          <p:nvPr/>
        </p:nvSpPr>
        <p:spPr bwMode="white">
          <a:xfrm>
            <a:off x="2177553" y="2244634"/>
            <a:ext cx="637884" cy="50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E07F00-D285-7746-C57A-50684D593D2F}"/>
              </a:ext>
            </a:extLst>
          </p:cNvPr>
          <p:cNvSpPr/>
          <p:nvPr/>
        </p:nvSpPr>
        <p:spPr bwMode="white">
          <a:xfrm>
            <a:off x="3900793" y="2292278"/>
            <a:ext cx="647404" cy="45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184FC0-DAFD-1111-CDE1-260D3760B559}"/>
              </a:ext>
            </a:extLst>
          </p:cNvPr>
          <p:cNvSpPr/>
          <p:nvPr/>
        </p:nvSpPr>
        <p:spPr bwMode="white">
          <a:xfrm>
            <a:off x="4881421" y="2206518"/>
            <a:ext cx="637884" cy="6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8B21A8-4728-9F4C-14DF-5DBF06C726ED}"/>
              </a:ext>
            </a:extLst>
          </p:cNvPr>
          <p:cNvSpPr/>
          <p:nvPr/>
        </p:nvSpPr>
        <p:spPr bwMode="white">
          <a:xfrm>
            <a:off x="6614181" y="2196989"/>
            <a:ext cx="647404" cy="562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0D42ED-AF9F-C391-8C2F-251AE26B1ACA}"/>
              </a:ext>
            </a:extLst>
          </p:cNvPr>
          <p:cNvSpPr/>
          <p:nvPr/>
        </p:nvSpPr>
        <p:spPr bwMode="white">
          <a:xfrm>
            <a:off x="7575768" y="2235105"/>
            <a:ext cx="666446" cy="590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BDFFD6C-2522-8E18-60A9-C99FCA5FA87D}"/>
              </a:ext>
            </a:extLst>
          </p:cNvPr>
          <p:cNvSpPr/>
          <p:nvPr/>
        </p:nvSpPr>
        <p:spPr bwMode="white">
          <a:xfrm>
            <a:off x="9318049" y="2273221"/>
            <a:ext cx="656925" cy="43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CC33225-83D8-DD0C-0DA4-77211EE3F8AE}"/>
              </a:ext>
            </a:extLst>
          </p:cNvPr>
          <p:cNvSpPr/>
          <p:nvPr/>
        </p:nvSpPr>
        <p:spPr bwMode="white">
          <a:xfrm>
            <a:off x="10317719" y="2292278"/>
            <a:ext cx="580760" cy="45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0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2024-08-17T14:28:47Z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