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4" r:id="rId5"/>
    <p:sldId id="273" r:id="rId6"/>
    <p:sldId id="272" r:id="rId7"/>
    <p:sldId id="271" r:id="rId8"/>
    <p:sldId id="269" r:id="rId9"/>
    <p:sldId id="268" r:id="rId10"/>
    <p:sldId id="267" r:id="rId11"/>
    <p:sldId id="266" r:id="rId12"/>
    <p:sldId id="265" r:id="rId13"/>
    <p:sldId id="264" r:id="rId14"/>
    <p:sldId id="262" r:id="rId15"/>
    <p:sldId id="261" r:id="rId16"/>
    <p:sldId id="260" r:id="rId17"/>
    <p:sldId id="257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738" y="16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74A834-99CE-D3FA-63C4-87399E5B8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82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FAA41C8-D40E-5C52-F8FB-E8A368E47701}"/>
              </a:ext>
            </a:extLst>
          </p:cNvPr>
          <p:cNvSpPr/>
          <p:nvPr/>
        </p:nvSpPr>
        <p:spPr bwMode="white">
          <a:xfrm>
            <a:off x="7023570" y="2415959"/>
            <a:ext cx="790214" cy="343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05B7B05-D249-95DA-1316-C6082283707F}"/>
              </a:ext>
            </a:extLst>
          </p:cNvPr>
          <p:cNvSpPr/>
          <p:nvPr/>
        </p:nvSpPr>
        <p:spPr bwMode="white">
          <a:xfrm>
            <a:off x="8937223" y="2406431"/>
            <a:ext cx="809256" cy="362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BEA350-B2DA-68F1-962C-C90786857FC3}"/>
              </a:ext>
            </a:extLst>
          </p:cNvPr>
          <p:cNvSpPr/>
          <p:nvPr/>
        </p:nvSpPr>
        <p:spPr bwMode="white">
          <a:xfrm>
            <a:off x="7004528" y="3044798"/>
            <a:ext cx="1961257" cy="371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D390AA5-AD7C-52B6-C134-8C7C43310E83}"/>
              </a:ext>
            </a:extLst>
          </p:cNvPr>
          <p:cNvSpPr/>
          <p:nvPr/>
        </p:nvSpPr>
        <p:spPr bwMode="white">
          <a:xfrm>
            <a:off x="10098743" y="3044798"/>
            <a:ext cx="799735" cy="362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00DA9F7-616A-2121-CE4B-8F1081535450}"/>
              </a:ext>
            </a:extLst>
          </p:cNvPr>
          <p:cNvSpPr/>
          <p:nvPr/>
        </p:nvSpPr>
        <p:spPr bwMode="white">
          <a:xfrm>
            <a:off x="7004528" y="3692693"/>
            <a:ext cx="809256" cy="343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773679-940C-02CD-C812-E6AD1AF6C4E0}"/>
              </a:ext>
            </a:extLst>
          </p:cNvPr>
          <p:cNvSpPr/>
          <p:nvPr/>
        </p:nvSpPr>
        <p:spPr bwMode="white">
          <a:xfrm>
            <a:off x="9708396" y="3673637"/>
            <a:ext cx="428429" cy="371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1BE44F7-7088-05E2-A02A-7EF74B6BDF66}"/>
              </a:ext>
            </a:extLst>
          </p:cNvPr>
          <p:cNvSpPr/>
          <p:nvPr/>
        </p:nvSpPr>
        <p:spPr bwMode="white">
          <a:xfrm>
            <a:off x="7004528" y="4331060"/>
            <a:ext cx="790214" cy="352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481D374-5FDB-2768-8A39-78F7B08E360B}"/>
              </a:ext>
            </a:extLst>
          </p:cNvPr>
          <p:cNvSpPr/>
          <p:nvPr/>
        </p:nvSpPr>
        <p:spPr bwMode="white">
          <a:xfrm>
            <a:off x="8946743" y="4331060"/>
            <a:ext cx="799735" cy="352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921585A-676B-8709-0227-C09BA7E2259E}"/>
              </a:ext>
            </a:extLst>
          </p:cNvPr>
          <p:cNvSpPr/>
          <p:nvPr/>
        </p:nvSpPr>
        <p:spPr bwMode="white">
          <a:xfrm>
            <a:off x="6842677" y="4950371"/>
            <a:ext cx="733090" cy="362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0997F55-ADCF-2419-74B5-9781FBC20008}"/>
              </a:ext>
            </a:extLst>
          </p:cNvPr>
          <p:cNvSpPr/>
          <p:nvPr/>
        </p:nvSpPr>
        <p:spPr bwMode="white">
          <a:xfrm>
            <a:off x="8480231" y="4950371"/>
            <a:ext cx="761652" cy="362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21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1F3CD9-A703-D6CA-7B8F-E4BF836B9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28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3A6B365-F78D-9DE7-BA2B-432E2FC24524}"/>
              </a:ext>
            </a:extLst>
          </p:cNvPr>
          <p:cNvSpPr/>
          <p:nvPr/>
        </p:nvSpPr>
        <p:spPr bwMode="white">
          <a:xfrm>
            <a:off x="2063305" y="2446305"/>
            <a:ext cx="418909" cy="343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4442F4-6DE3-9C84-4AFA-96954D5D2B26}"/>
              </a:ext>
            </a:extLst>
          </p:cNvPr>
          <p:cNvSpPr/>
          <p:nvPr/>
        </p:nvSpPr>
        <p:spPr bwMode="white">
          <a:xfrm>
            <a:off x="2999656" y="1844825"/>
            <a:ext cx="2016224" cy="504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0772DCA-35B4-AE54-93D7-7B015B1714DC}"/>
              </a:ext>
            </a:extLst>
          </p:cNvPr>
          <p:cNvSpPr/>
          <p:nvPr/>
        </p:nvSpPr>
        <p:spPr bwMode="white">
          <a:xfrm>
            <a:off x="1311173" y="3056711"/>
            <a:ext cx="371305" cy="352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F706A2F-61C0-F6BB-A7A2-E260BC008A13}"/>
              </a:ext>
            </a:extLst>
          </p:cNvPr>
          <p:cNvSpPr/>
          <p:nvPr/>
        </p:nvSpPr>
        <p:spPr bwMode="white">
          <a:xfrm flipV="1">
            <a:off x="5879976" y="2875819"/>
            <a:ext cx="527346" cy="553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3CC5BD04-C61C-4C04-52CD-48FC3691274E}"/>
              </a:ext>
            </a:extLst>
          </p:cNvPr>
          <p:cNvSpPr/>
          <p:nvPr/>
        </p:nvSpPr>
        <p:spPr bwMode="white">
          <a:xfrm>
            <a:off x="3152056" y="1997225"/>
            <a:ext cx="1863824" cy="44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AF708D3-BE86-5B8E-5E6E-CBE6E262E67E}"/>
              </a:ext>
            </a:extLst>
          </p:cNvPr>
          <p:cNvSpPr/>
          <p:nvPr/>
        </p:nvSpPr>
        <p:spPr bwMode="white">
          <a:xfrm>
            <a:off x="3341461" y="2374165"/>
            <a:ext cx="1674419" cy="682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35360BD-4401-AF44-44BE-27FC7A36DBA2}"/>
              </a:ext>
            </a:extLst>
          </p:cNvPr>
          <p:cNvSpPr/>
          <p:nvPr/>
        </p:nvSpPr>
        <p:spPr bwMode="white">
          <a:xfrm>
            <a:off x="3417661" y="2765696"/>
            <a:ext cx="1598219" cy="1311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ACB2266-3742-8579-9ACE-A01CB3C79AB7}"/>
              </a:ext>
            </a:extLst>
          </p:cNvPr>
          <p:cNvSpPr/>
          <p:nvPr/>
        </p:nvSpPr>
        <p:spPr bwMode="white">
          <a:xfrm>
            <a:off x="3018787" y="3473706"/>
            <a:ext cx="797747" cy="76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DBE2AB5-CC8C-1BE6-81C9-FCC93F59F24A}"/>
              </a:ext>
            </a:extLst>
          </p:cNvPr>
          <p:cNvSpPr/>
          <p:nvPr/>
        </p:nvSpPr>
        <p:spPr bwMode="white">
          <a:xfrm>
            <a:off x="6903464" y="1790618"/>
            <a:ext cx="1712816" cy="1062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94A719F-7E85-B913-C789-E6C830CD3443}"/>
              </a:ext>
            </a:extLst>
          </p:cNvPr>
          <p:cNvSpPr/>
          <p:nvPr/>
        </p:nvSpPr>
        <p:spPr bwMode="white">
          <a:xfrm>
            <a:off x="7392144" y="3172779"/>
            <a:ext cx="1224136" cy="832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91A03CE-98C7-91CA-993B-C3714539DD4A}"/>
              </a:ext>
            </a:extLst>
          </p:cNvPr>
          <p:cNvSpPr/>
          <p:nvPr/>
        </p:nvSpPr>
        <p:spPr bwMode="white">
          <a:xfrm>
            <a:off x="6903464" y="3538549"/>
            <a:ext cx="1224136" cy="832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1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4F8424-C867-6B5B-BC8E-220ED0BC8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99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443C937-4998-BE30-7361-B00E8548D8B5}"/>
              </a:ext>
            </a:extLst>
          </p:cNvPr>
          <p:cNvSpPr/>
          <p:nvPr/>
        </p:nvSpPr>
        <p:spPr bwMode="white">
          <a:xfrm>
            <a:off x="8760296" y="1700808"/>
            <a:ext cx="576064" cy="467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E736A7-8EA6-A2D0-E0AA-92E2DFDF0CD2}"/>
              </a:ext>
            </a:extLst>
          </p:cNvPr>
          <p:cNvSpPr/>
          <p:nvPr/>
        </p:nvSpPr>
        <p:spPr bwMode="white">
          <a:xfrm>
            <a:off x="3872231" y="2415115"/>
            <a:ext cx="818776" cy="352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A43158-1AD9-59ED-5BF7-646ABA4B0B8B}"/>
              </a:ext>
            </a:extLst>
          </p:cNvPr>
          <p:cNvSpPr/>
          <p:nvPr/>
        </p:nvSpPr>
        <p:spPr bwMode="white">
          <a:xfrm>
            <a:off x="10865705" y="2257825"/>
            <a:ext cx="818776" cy="509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F48B33-6E5A-749F-D6A6-D08544A29DC1}"/>
              </a:ext>
            </a:extLst>
          </p:cNvPr>
          <p:cNvSpPr/>
          <p:nvPr/>
        </p:nvSpPr>
        <p:spPr bwMode="white">
          <a:xfrm>
            <a:off x="2232804" y="2876417"/>
            <a:ext cx="792088" cy="552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0894689-BF75-3157-5316-F9F4B03D3BD8}"/>
              </a:ext>
            </a:extLst>
          </p:cNvPr>
          <p:cNvSpPr/>
          <p:nvPr/>
        </p:nvSpPr>
        <p:spPr bwMode="white">
          <a:xfrm>
            <a:off x="4443471" y="3072210"/>
            <a:ext cx="428429" cy="342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39C8FC0-88A9-D9B3-A8EC-6E11AE77D61B}"/>
              </a:ext>
            </a:extLst>
          </p:cNvPr>
          <p:cNvSpPr/>
          <p:nvPr/>
        </p:nvSpPr>
        <p:spPr bwMode="white">
          <a:xfrm>
            <a:off x="3024892" y="3691213"/>
            <a:ext cx="418909" cy="361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F0B6224-A79B-AC8A-F368-B90539416D52}"/>
              </a:ext>
            </a:extLst>
          </p:cNvPr>
          <p:cNvSpPr/>
          <p:nvPr/>
        </p:nvSpPr>
        <p:spPr bwMode="white">
          <a:xfrm>
            <a:off x="5357454" y="3691213"/>
            <a:ext cx="818776" cy="371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6CEF667-947D-A6A1-621E-B64F8AB2FE24}"/>
              </a:ext>
            </a:extLst>
          </p:cNvPr>
          <p:cNvSpPr/>
          <p:nvPr/>
        </p:nvSpPr>
        <p:spPr bwMode="white">
          <a:xfrm>
            <a:off x="3986479" y="4329262"/>
            <a:ext cx="1970776" cy="361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93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64F99B-B753-47F4-03AE-9E7A3D1B89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8680"/>
            <a:ext cx="10470616" cy="4135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ACCF2E00-82FC-00AE-F44A-4C6E65EFE6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42"/>
          <a:stretch/>
        </p:blipFill>
        <p:spPr>
          <a:xfrm>
            <a:off x="2663663" y="4697840"/>
            <a:ext cx="8256873" cy="170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9168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C3F8C3-13C2-8118-D11D-D80615EDA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03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731B05E-9504-AD06-675E-AAE60DC25606}"/>
              </a:ext>
            </a:extLst>
          </p:cNvPr>
          <p:cNvSpPr/>
          <p:nvPr/>
        </p:nvSpPr>
        <p:spPr bwMode="white">
          <a:xfrm>
            <a:off x="4091206" y="834385"/>
            <a:ext cx="266578" cy="285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8C5ECC-3A23-E049-3385-8513A57CEBE3}"/>
              </a:ext>
            </a:extLst>
          </p:cNvPr>
          <p:cNvSpPr/>
          <p:nvPr/>
        </p:nvSpPr>
        <p:spPr bwMode="white">
          <a:xfrm>
            <a:off x="5262247" y="1577892"/>
            <a:ext cx="1199603" cy="371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1512C7-5F09-464D-BCC7-8F733DA45824}"/>
              </a:ext>
            </a:extLst>
          </p:cNvPr>
          <p:cNvSpPr/>
          <p:nvPr/>
        </p:nvSpPr>
        <p:spPr bwMode="white">
          <a:xfrm>
            <a:off x="5652595" y="3131631"/>
            <a:ext cx="428429" cy="371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84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0764D9-6729-A81D-DF0A-8719F57B3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66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09304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920F7B-16D1-630E-AA39-0B49D2D42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99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CF71D31-BF00-2280-F321-40234CE7B0A3}"/>
              </a:ext>
            </a:extLst>
          </p:cNvPr>
          <p:cNvSpPr/>
          <p:nvPr/>
        </p:nvSpPr>
        <p:spPr bwMode="white">
          <a:xfrm>
            <a:off x="2053785" y="2948410"/>
            <a:ext cx="514115" cy="45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93D3FD-9E65-AD55-2218-B07F2E677F45}"/>
              </a:ext>
            </a:extLst>
          </p:cNvPr>
          <p:cNvSpPr/>
          <p:nvPr/>
        </p:nvSpPr>
        <p:spPr bwMode="white">
          <a:xfrm>
            <a:off x="2748793" y="2976979"/>
            <a:ext cx="523636" cy="45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FFB4F3-D53B-8119-B328-11DD4D7FBCF9}"/>
              </a:ext>
            </a:extLst>
          </p:cNvPr>
          <p:cNvSpPr/>
          <p:nvPr/>
        </p:nvSpPr>
        <p:spPr bwMode="white">
          <a:xfrm>
            <a:off x="3472363" y="2948410"/>
            <a:ext cx="399867" cy="466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47855B-24CC-6C10-E73F-2CA6CD829EBC}"/>
              </a:ext>
            </a:extLst>
          </p:cNvPr>
          <p:cNvSpPr/>
          <p:nvPr/>
        </p:nvSpPr>
        <p:spPr bwMode="white">
          <a:xfrm>
            <a:off x="4310181" y="3224580"/>
            <a:ext cx="152330" cy="161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C11F62-DF1A-E90A-040E-42C81928A31C}"/>
              </a:ext>
            </a:extLst>
          </p:cNvPr>
          <p:cNvSpPr/>
          <p:nvPr/>
        </p:nvSpPr>
        <p:spPr bwMode="white">
          <a:xfrm>
            <a:off x="4805256" y="2948410"/>
            <a:ext cx="523636" cy="45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95B4FDD-3858-D73D-65B4-0675F710540E}"/>
              </a:ext>
            </a:extLst>
          </p:cNvPr>
          <p:cNvSpPr/>
          <p:nvPr/>
        </p:nvSpPr>
        <p:spPr bwMode="white">
          <a:xfrm>
            <a:off x="5500264" y="2986502"/>
            <a:ext cx="523636" cy="447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6C10EB3-C55C-8036-935B-416B0E84B301}"/>
              </a:ext>
            </a:extLst>
          </p:cNvPr>
          <p:cNvSpPr/>
          <p:nvPr/>
        </p:nvSpPr>
        <p:spPr bwMode="white">
          <a:xfrm>
            <a:off x="6223834" y="2948410"/>
            <a:ext cx="409388" cy="466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1949F46-6640-5617-0490-C70885554235}"/>
              </a:ext>
            </a:extLst>
          </p:cNvPr>
          <p:cNvSpPr/>
          <p:nvPr/>
        </p:nvSpPr>
        <p:spPr bwMode="white">
          <a:xfrm>
            <a:off x="7071173" y="3224580"/>
            <a:ext cx="152330" cy="161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51AE906-560F-FC8B-D8C4-9CA219FD7F39}"/>
              </a:ext>
            </a:extLst>
          </p:cNvPr>
          <p:cNvSpPr/>
          <p:nvPr/>
        </p:nvSpPr>
        <p:spPr bwMode="white">
          <a:xfrm>
            <a:off x="7623371" y="2957933"/>
            <a:ext cx="456991" cy="409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C84C29B-A1AB-6E16-9F13-F76420C22DB7}"/>
              </a:ext>
            </a:extLst>
          </p:cNvPr>
          <p:cNvSpPr/>
          <p:nvPr/>
        </p:nvSpPr>
        <p:spPr bwMode="white">
          <a:xfrm>
            <a:off x="8242214" y="2948410"/>
            <a:ext cx="542677" cy="485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D3CDE39-9BE3-9340-DDC3-DD98F6AD5176}"/>
              </a:ext>
            </a:extLst>
          </p:cNvPr>
          <p:cNvSpPr/>
          <p:nvPr/>
        </p:nvSpPr>
        <p:spPr bwMode="white">
          <a:xfrm>
            <a:off x="8994347" y="3015072"/>
            <a:ext cx="428429" cy="342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88C8DD2-7C92-00B8-4932-80B89D807645}"/>
              </a:ext>
            </a:extLst>
          </p:cNvPr>
          <p:cNvSpPr/>
          <p:nvPr/>
        </p:nvSpPr>
        <p:spPr bwMode="white">
          <a:xfrm>
            <a:off x="9632231" y="2948410"/>
            <a:ext cx="523636" cy="45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4C2FC19-5767-B54B-17E1-94F36266C790}"/>
              </a:ext>
            </a:extLst>
          </p:cNvPr>
          <p:cNvSpPr/>
          <p:nvPr/>
        </p:nvSpPr>
        <p:spPr bwMode="white">
          <a:xfrm>
            <a:off x="10317719" y="2957933"/>
            <a:ext cx="533157" cy="45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50A100C-FFD4-51D4-A41B-1EFEB6D4396D}"/>
              </a:ext>
            </a:extLst>
          </p:cNvPr>
          <p:cNvSpPr/>
          <p:nvPr/>
        </p:nvSpPr>
        <p:spPr bwMode="white">
          <a:xfrm>
            <a:off x="711371" y="3643598"/>
            <a:ext cx="476033" cy="438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8DF5E94-BEF7-92B9-A7D8-4311FBA7BE76}"/>
              </a:ext>
            </a:extLst>
          </p:cNvPr>
          <p:cNvSpPr/>
          <p:nvPr/>
        </p:nvSpPr>
        <p:spPr bwMode="white">
          <a:xfrm>
            <a:off x="1415900" y="3643598"/>
            <a:ext cx="428429" cy="447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D6B2095-B9B5-2B2C-289A-DA348E8766C5}"/>
              </a:ext>
            </a:extLst>
          </p:cNvPr>
          <p:cNvSpPr/>
          <p:nvPr/>
        </p:nvSpPr>
        <p:spPr bwMode="white">
          <a:xfrm>
            <a:off x="2244198" y="3919768"/>
            <a:ext cx="152330" cy="161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3DC73D0-6CC6-3E9C-38DF-9F3926AAAE71}"/>
              </a:ext>
            </a:extLst>
          </p:cNvPr>
          <p:cNvSpPr/>
          <p:nvPr/>
        </p:nvSpPr>
        <p:spPr bwMode="white">
          <a:xfrm>
            <a:off x="2786876" y="3634074"/>
            <a:ext cx="495074" cy="476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F7FA3929-1B41-006F-7512-05AB470E0A24}"/>
              </a:ext>
            </a:extLst>
          </p:cNvPr>
          <p:cNvSpPr/>
          <p:nvPr/>
        </p:nvSpPr>
        <p:spPr bwMode="white">
          <a:xfrm>
            <a:off x="3481884" y="3634074"/>
            <a:ext cx="485553" cy="466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F9772900-19C4-E5C2-D9F9-F9F0EFA15C23}"/>
              </a:ext>
            </a:extLst>
          </p:cNvPr>
          <p:cNvSpPr/>
          <p:nvPr/>
        </p:nvSpPr>
        <p:spPr bwMode="white">
          <a:xfrm>
            <a:off x="4167371" y="3624551"/>
            <a:ext cx="361785" cy="476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45E0AC58-22F0-10C2-6BE9-ED4346824AA5}"/>
              </a:ext>
            </a:extLst>
          </p:cNvPr>
          <p:cNvSpPr/>
          <p:nvPr/>
        </p:nvSpPr>
        <p:spPr bwMode="white">
          <a:xfrm>
            <a:off x="4852859" y="3624551"/>
            <a:ext cx="371305" cy="476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CAF2B112-9BD9-FFE8-CDA7-866F44229DDF}"/>
              </a:ext>
            </a:extLst>
          </p:cNvPr>
          <p:cNvSpPr/>
          <p:nvPr/>
        </p:nvSpPr>
        <p:spPr bwMode="white">
          <a:xfrm>
            <a:off x="5547867" y="3672167"/>
            <a:ext cx="428429" cy="380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4703A3DC-3151-3F6F-96AA-D3A987C0880A}"/>
              </a:ext>
            </a:extLst>
          </p:cNvPr>
          <p:cNvSpPr/>
          <p:nvPr/>
        </p:nvSpPr>
        <p:spPr bwMode="white">
          <a:xfrm>
            <a:off x="6195272" y="3653121"/>
            <a:ext cx="514115" cy="447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E0E91BE2-10F9-8EBD-3E8C-290E5381E28E}"/>
              </a:ext>
            </a:extLst>
          </p:cNvPr>
          <p:cNvSpPr/>
          <p:nvPr/>
        </p:nvSpPr>
        <p:spPr bwMode="white">
          <a:xfrm>
            <a:off x="6861719" y="3653121"/>
            <a:ext cx="552198" cy="4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7CE16765-B398-5BD3-9CE6-9A2F791A5B2A}"/>
              </a:ext>
            </a:extLst>
          </p:cNvPr>
          <p:cNvSpPr/>
          <p:nvPr/>
        </p:nvSpPr>
        <p:spPr bwMode="white">
          <a:xfrm>
            <a:off x="7756661" y="3919768"/>
            <a:ext cx="152330" cy="161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5C584061-030E-89AA-9367-A80833B219A9}"/>
              </a:ext>
            </a:extLst>
          </p:cNvPr>
          <p:cNvSpPr/>
          <p:nvPr/>
        </p:nvSpPr>
        <p:spPr bwMode="white">
          <a:xfrm>
            <a:off x="8251735" y="3643598"/>
            <a:ext cx="533157" cy="4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A60F22E2-5C6A-317F-3501-CBAA52EAAD4F}"/>
              </a:ext>
            </a:extLst>
          </p:cNvPr>
          <p:cNvSpPr/>
          <p:nvPr/>
        </p:nvSpPr>
        <p:spPr bwMode="white">
          <a:xfrm>
            <a:off x="8946743" y="3653121"/>
            <a:ext cx="523636" cy="428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D68B6942-EA56-BAEC-0A34-F58364C17295}"/>
              </a:ext>
            </a:extLst>
          </p:cNvPr>
          <p:cNvSpPr/>
          <p:nvPr/>
        </p:nvSpPr>
        <p:spPr bwMode="white">
          <a:xfrm>
            <a:off x="9651272" y="3634074"/>
            <a:ext cx="495074" cy="447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98E73412-F765-8DC3-C7FC-034AC08E1B5E}"/>
              </a:ext>
            </a:extLst>
          </p:cNvPr>
          <p:cNvSpPr/>
          <p:nvPr/>
        </p:nvSpPr>
        <p:spPr bwMode="white">
          <a:xfrm>
            <a:off x="10498611" y="3957861"/>
            <a:ext cx="180892" cy="123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89331034-3BCB-1166-790A-AB6BBB60A269}"/>
              </a:ext>
            </a:extLst>
          </p:cNvPr>
          <p:cNvSpPr/>
          <p:nvPr/>
        </p:nvSpPr>
        <p:spPr bwMode="white">
          <a:xfrm>
            <a:off x="711371" y="4329262"/>
            <a:ext cx="495074" cy="466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12608824-8FDB-0B7F-7B42-158B1096126E}"/>
              </a:ext>
            </a:extLst>
          </p:cNvPr>
          <p:cNvSpPr/>
          <p:nvPr/>
        </p:nvSpPr>
        <p:spPr bwMode="white">
          <a:xfrm>
            <a:off x="1434942" y="4338785"/>
            <a:ext cx="399867" cy="438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6287D9F4-D340-B498-D739-395BCC89A1C6}"/>
              </a:ext>
            </a:extLst>
          </p:cNvPr>
          <p:cNvSpPr/>
          <p:nvPr/>
        </p:nvSpPr>
        <p:spPr bwMode="white">
          <a:xfrm>
            <a:off x="2053785" y="4357832"/>
            <a:ext cx="533157" cy="3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C9CC8669-5B32-BD9C-00BD-4FEED985313D}"/>
              </a:ext>
            </a:extLst>
          </p:cNvPr>
          <p:cNvSpPr/>
          <p:nvPr/>
        </p:nvSpPr>
        <p:spPr bwMode="white">
          <a:xfrm>
            <a:off x="2777355" y="4338785"/>
            <a:ext cx="437950" cy="428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2646DBCF-35E3-E8CE-4A5C-5935E1127FE8}"/>
              </a:ext>
            </a:extLst>
          </p:cNvPr>
          <p:cNvSpPr/>
          <p:nvPr/>
        </p:nvSpPr>
        <p:spPr bwMode="white">
          <a:xfrm>
            <a:off x="3415239" y="4357832"/>
            <a:ext cx="533157" cy="3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4D8A22A6-3B7C-A3D4-009B-121400C2D699}"/>
              </a:ext>
            </a:extLst>
          </p:cNvPr>
          <p:cNvSpPr/>
          <p:nvPr/>
        </p:nvSpPr>
        <p:spPr bwMode="white">
          <a:xfrm>
            <a:off x="4110247" y="4338785"/>
            <a:ext cx="542677" cy="428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B40E2FD0-70E6-F91C-234D-D1CE5743BD80}"/>
              </a:ext>
            </a:extLst>
          </p:cNvPr>
          <p:cNvSpPr/>
          <p:nvPr/>
        </p:nvSpPr>
        <p:spPr bwMode="white">
          <a:xfrm>
            <a:off x="4862380" y="4395924"/>
            <a:ext cx="428429" cy="342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422EEB15-D629-A68D-326A-98DCDB32CCBE}"/>
              </a:ext>
            </a:extLst>
          </p:cNvPr>
          <p:cNvSpPr/>
          <p:nvPr/>
        </p:nvSpPr>
        <p:spPr bwMode="white">
          <a:xfrm>
            <a:off x="5519305" y="4357832"/>
            <a:ext cx="437950" cy="4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F5CFCE3D-C819-E377-C61C-E7201AE3CAC9}"/>
              </a:ext>
            </a:extLst>
          </p:cNvPr>
          <p:cNvSpPr/>
          <p:nvPr/>
        </p:nvSpPr>
        <p:spPr bwMode="white">
          <a:xfrm>
            <a:off x="6214314" y="4348308"/>
            <a:ext cx="485553" cy="4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D2C9FCDA-72BB-D41C-6ECF-4A8833746DA3}"/>
              </a:ext>
            </a:extLst>
          </p:cNvPr>
          <p:cNvSpPr/>
          <p:nvPr/>
        </p:nvSpPr>
        <p:spPr bwMode="white">
          <a:xfrm>
            <a:off x="7566247" y="4348308"/>
            <a:ext cx="1161519" cy="428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D68E83DF-3AC0-CC72-E974-474D9207F5B0}"/>
              </a:ext>
            </a:extLst>
          </p:cNvPr>
          <p:cNvSpPr/>
          <p:nvPr/>
        </p:nvSpPr>
        <p:spPr bwMode="white">
          <a:xfrm>
            <a:off x="8937223" y="4338785"/>
            <a:ext cx="533157" cy="4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417CD0EA-37B4-AA46-35FD-AD274AEBA285}"/>
              </a:ext>
            </a:extLst>
          </p:cNvPr>
          <p:cNvSpPr/>
          <p:nvPr/>
        </p:nvSpPr>
        <p:spPr bwMode="white">
          <a:xfrm>
            <a:off x="9632231" y="4319739"/>
            <a:ext cx="504594" cy="476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>
            <a:extLst>
              <a:ext uri="{FF2B5EF4-FFF2-40B4-BE49-F238E27FC236}">
                <a16:creationId xmlns:a16="http://schemas.microsoft.com/office/drawing/2014/main" id="{B7D04220-3316-91D7-57B2-0B4A32E7D99E}"/>
              </a:ext>
            </a:extLst>
          </p:cNvPr>
          <p:cNvSpPr/>
          <p:nvPr/>
        </p:nvSpPr>
        <p:spPr bwMode="white">
          <a:xfrm>
            <a:off x="10327239" y="4338785"/>
            <a:ext cx="523636" cy="438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>
            <a:extLst>
              <a:ext uri="{FF2B5EF4-FFF2-40B4-BE49-F238E27FC236}">
                <a16:creationId xmlns:a16="http://schemas.microsoft.com/office/drawing/2014/main" id="{B04BEFF2-670A-0806-07CB-074A8CD1607A}"/>
              </a:ext>
            </a:extLst>
          </p:cNvPr>
          <p:cNvSpPr/>
          <p:nvPr/>
        </p:nvSpPr>
        <p:spPr bwMode="white">
          <a:xfrm>
            <a:off x="7071173" y="4605433"/>
            <a:ext cx="152330" cy="161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6" name="矩形 45">
            <a:extLst>
              <a:ext uri="{FF2B5EF4-FFF2-40B4-BE49-F238E27FC236}">
                <a16:creationId xmlns:a16="http://schemas.microsoft.com/office/drawing/2014/main" id="{0141D472-7907-1B51-D72A-7591F7AD60FD}"/>
              </a:ext>
            </a:extLst>
          </p:cNvPr>
          <p:cNvSpPr/>
          <p:nvPr/>
        </p:nvSpPr>
        <p:spPr bwMode="white">
          <a:xfrm>
            <a:off x="692330" y="5005404"/>
            <a:ext cx="504595" cy="447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7" name="矩形 46">
            <a:extLst>
              <a:ext uri="{FF2B5EF4-FFF2-40B4-BE49-F238E27FC236}">
                <a16:creationId xmlns:a16="http://schemas.microsoft.com/office/drawing/2014/main" id="{76EC93CB-8210-0B30-3525-F4B183EFA61F}"/>
              </a:ext>
            </a:extLst>
          </p:cNvPr>
          <p:cNvSpPr/>
          <p:nvPr/>
        </p:nvSpPr>
        <p:spPr bwMode="white">
          <a:xfrm>
            <a:off x="1539669" y="5329190"/>
            <a:ext cx="190413" cy="123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8" name="矩形 47">
            <a:extLst>
              <a:ext uri="{FF2B5EF4-FFF2-40B4-BE49-F238E27FC236}">
                <a16:creationId xmlns:a16="http://schemas.microsoft.com/office/drawing/2014/main" id="{6908482F-BAAB-3FE1-B796-F4085D4AAFE1}"/>
              </a:ext>
            </a:extLst>
          </p:cNvPr>
          <p:cNvSpPr/>
          <p:nvPr/>
        </p:nvSpPr>
        <p:spPr bwMode="white">
          <a:xfrm>
            <a:off x="2110909" y="5043496"/>
            <a:ext cx="399867" cy="390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9" name="矩形 48">
            <a:extLst>
              <a:ext uri="{FF2B5EF4-FFF2-40B4-BE49-F238E27FC236}">
                <a16:creationId xmlns:a16="http://schemas.microsoft.com/office/drawing/2014/main" id="{2176F86C-4627-AE50-5F58-805DCAD57E22}"/>
              </a:ext>
            </a:extLst>
          </p:cNvPr>
          <p:cNvSpPr/>
          <p:nvPr/>
        </p:nvSpPr>
        <p:spPr bwMode="white">
          <a:xfrm>
            <a:off x="2739272" y="5005404"/>
            <a:ext cx="514115" cy="476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0" name="矩形 49">
            <a:extLst>
              <a:ext uri="{FF2B5EF4-FFF2-40B4-BE49-F238E27FC236}">
                <a16:creationId xmlns:a16="http://schemas.microsoft.com/office/drawing/2014/main" id="{55C9AD28-29A0-9BEF-EBD0-2EEF7D4D4392}"/>
              </a:ext>
            </a:extLst>
          </p:cNvPr>
          <p:cNvSpPr/>
          <p:nvPr/>
        </p:nvSpPr>
        <p:spPr bwMode="white">
          <a:xfrm>
            <a:off x="3453322" y="5043496"/>
            <a:ext cx="466512" cy="4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1" name="矩形 50">
            <a:extLst>
              <a:ext uri="{FF2B5EF4-FFF2-40B4-BE49-F238E27FC236}">
                <a16:creationId xmlns:a16="http://schemas.microsoft.com/office/drawing/2014/main" id="{9062BEAE-BB02-4EED-0F55-C051F0021D56}"/>
              </a:ext>
            </a:extLst>
          </p:cNvPr>
          <p:cNvSpPr/>
          <p:nvPr/>
        </p:nvSpPr>
        <p:spPr bwMode="white">
          <a:xfrm>
            <a:off x="4167371" y="5053019"/>
            <a:ext cx="456991" cy="371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2" name="矩形 51">
            <a:extLst>
              <a:ext uri="{FF2B5EF4-FFF2-40B4-BE49-F238E27FC236}">
                <a16:creationId xmlns:a16="http://schemas.microsoft.com/office/drawing/2014/main" id="{03D09D5D-522A-A9B3-F443-E778810345EB}"/>
              </a:ext>
            </a:extLst>
          </p:cNvPr>
          <p:cNvSpPr/>
          <p:nvPr/>
        </p:nvSpPr>
        <p:spPr bwMode="white">
          <a:xfrm>
            <a:off x="4995669" y="5291097"/>
            <a:ext cx="152330" cy="161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3" name="矩形 52">
            <a:extLst>
              <a:ext uri="{FF2B5EF4-FFF2-40B4-BE49-F238E27FC236}">
                <a16:creationId xmlns:a16="http://schemas.microsoft.com/office/drawing/2014/main" id="{FCC116D1-3888-62E9-95A4-DB17C754C8EB}"/>
              </a:ext>
            </a:extLst>
          </p:cNvPr>
          <p:cNvSpPr/>
          <p:nvPr/>
        </p:nvSpPr>
        <p:spPr bwMode="white">
          <a:xfrm>
            <a:off x="5519305" y="5072066"/>
            <a:ext cx="466512" cy="3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4" name="矩形 53">
            <a:extLst>
              <a:ext uri="{FF2B5EF4-FFF2-40B4-BE49-F238E27FC236}">
                <a16:creationId xmlns:a16="http://schemas.microsoft.com/office/drawing/2014/main" id="{8839701F-7552-D7F5-D4AE-77A6050C478B}"/>
              </a:ext>
            </a:extLst>
          </p:cNvPr>
          <p:cNvSpPr/>
          <p:nvPr/>
        </p:nvSpPr>
        <p:spPr bwMode="white">
          <a:xfrm>
            <a:off x="6233355" y="5157774"/>
            <a:ext cx="399867" cy="228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5" name="矩形 54">
            <a:extLst>
              <a:ext uri="{FF2B5EF4-FFF2-40B4-BE49-F238E27FC236}">
                <a16:creationId xmlns:a16="http://schemas.microsoft.com/office/drawing/2014/main" id="{0E89861F-8F1D-9BD3-9A1E-D72F3E9CC06C}"/>
              </a:ext>
            </a:extLst>
          </p:cNvPr>
          <p:cNvSpPr/>
          <p:nvPr/>
        </p:nvSpPr>
        <p:spPr bwMode="white">
          <a:xfrm>
            <a:off x="6471371" y="5100635"/>
            <a:ext cx="180892" cy="5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6" name="矩形 55">
            <a:extLst>
              <a:ext uri="{FF2B5EF4-FFF2-40B4-BE49-F238E27FC236}">
                <a16:creationId xmlns:a16="http://schemas.microsoft.com/office/drawing/2014/main" id="{D4A48011-D00E-7FE0-62E2-7C5752C0D81C}"/>
              </a:ext>
            </a:extLst>
          </p:cNvPr>
          <p:cNvSpPr/>
          <p:nvPr/>
        </p:nvSpPr>
        <p:spPr bwMode="white">
          <a:xfrm>
            <a:off x="6880760" y="5033973"/>
            <a:ext cx="523636" cy="428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7" name="矩形 56">
            <a:extLst>
              <a:ext uri="{FF2B5EF4-FFF2-40B4-BE49-F238E27FC236}">
                <a16:creationId xmlns:a16="http://schemas.microsoft.com/office/drawing/2014/main" id="{7A250305-A908-926B-8A92-2915F0C90380}"/>
              </a:ext>
            </a:extLst>
          </p:cNvPr>
          <p:cNvSpPr/>
          <p:nvPr/>
        </p:nvSpPr>
        <p:spPr bwMode="white">
          <a:xfrm>
            <a:off x="7642413" y="5062543"/>
            <a:ext cx="361785" cy="3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8" name="矩形 57">
            <a:extLst>
              <a:ext uri="{FF2B5EF4-FFF2-40B4-BE49-F238E27FC236}">
                <a16:creationId xmlns:a16="http://schemas.microsoft.com/office/drawing/2014/main" id="{367BC280-89EC-5857-5382-D679B3CA2D79}"/>
              </a:ext>
            </a:extLst>
          </p:cNvPr>
          <p:cNvSpPr/>
          <p:nvPr/>
        </p:nvSpPr>
        <p:spPr bwMode="white">
          <a:xfrm>
            <a:off x="8451669" y="5081589"/>
            <a:ext cx="142809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9" name="矩形 58">
            <a:extLst>
              <a:ext uri="{FF2B5EF4-FFF2-40B4-BE49-F238E27FC236}">
                <a16:creationId xmlns:a16="http://schemas.microsoft.com/office/drawing/2014/main" id="{1E1BCEE9-65E4-AF37-52CE-E3EC8014FEB3}"/>
              </a:ext>
            </a:extLst>
          </p:cNvPr>
          <p:cNvSpPr/>
          <p:nvPr/>
        </p:nvSpPr>
        <p:spPr bwMode="white">
          <a:xfrm>
            <a:off x="8451669" y="5386329"/>
            <a:ext cx="142809" cy="76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98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8C96EB3-A2E3-AB10-8F36-E2C667A0B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285" y="2462333"/>
            <a:ext cx="5771429" cy="19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DAD91F-14DD-CC07-DFB2-7704651B5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72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833C876-6532-EEB4-A80B-BDD5A6A7281D}"/>
              </a:ext>
            </a:extLst>
          </p:cNvPr>
          <p:cNvSpPr/>
          <p:nvPr/>
        </p:nvSpPr>
        <p:spPr bwMode="white">
          <a:xfrm>
            <a:off x="1196925" y="2838741"/>
            <a:ext cx="647404" cy="620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FEDADA-2A27-E35D-DCD2-EE2D31992002}"/>
              </a:ext>
            </a:extLst>
          </p:cNvPr>
          <p:cNvSpPr/>
          <p:nvPr/>
        </p:nvSpPr>
        <p:spPr bwMode="white">
          <a:xfrm>
            <a:off x="2015702" y="2819654"/>
            <a:ext cx="656925" cy="553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B90264-8BB0-3F9E-A484-0F051BA877D2}"/>
              </a:ext>
            </a:extLst>
          </p:cNvPr>
          <p:cNvSpPr/>
          <p:nvPr/>
        </p:nvSpPr>
        <p:spPr bwMode="white">
          <a:xfrm>
            <a:off x="2844000" y="2819654"/>
            <a:ext cx="647404" cy="610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D39EB09-E1BE-A21E-D844-98BE163B5F62}"/>
              </a:ext>
            </a:extLst>
          </p:cNvPr>
          <p:cNvSpPr/>
          <p:nvPr/>
        </p:nvSpPr>
        <p:spPr bwMode="white">
          <a:xfrm>
            <a:off x="3662776" y="2838742"/>
            <a:ext cx="647404" cy="544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7E35DE2-EE38-D72D-34DF-A91787393A31}"/>
              </a:ext>
            </a:extLst>
          </p:cNvPr>
          <p:cNvSpPr/>
          <p:nvPr/>
        </p:nvSpPr>
        <p:spPr bwMode="white">
          <a:xfrm>
            <a:off x="4481553" y="2829198"/>
            <a:ext cx="656925" cy="591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9843F17-6E17-5BC3-9554-30C6839C362F}"/>
              </a:ext>
            </a:extLst>
          </p:cNvPr>
          <p:cNvSpPr/>
          <p:nvPr/>
        </p:nvSpPr>
        <p:spPr bwMode="white">
          <a:xfrm>
            <a:off x="6204793" y="2905549"/>
            <a:ext cx="599801" cy="419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3A7835A-0E6F-556A-BF0B-755474FEF6B6}"/>
              </a:ext>
            </a:extLst>
          </p:cNvPr>
          <p:cNvSpPr/>
          <p:nvPr/>
        </p:nvSpPr>
        <p:spPr bwMode="white">
          <a:xfrm>
            <a:off x="7004528" y="2829198"/>
            <a:ext cx="628363" cy="591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7F339BC-D470-63F0-AD64-9B9208286DB9}"/>
              </a:ext>
            </a:extLst>
          </p:cNvPr>
          <p:cNvSpPr/>
          <p:nvPr/>
        </p:nvSpPr>
        <p:spPr bwMode="white">
          <a:xfrm>
            <a:off x="7842347" y="2810110"/>
            <a:ext cx="542677" cy="591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A4345B3-51AD-26AC-64E6-41CA50CFF60B}"/>
              </a:ext>
            </a:extLst>
          </p:cNvPr>
          <p:cNvSpPr/>
          <p:nvPr/>
        </p:nvSpPr>
        <p:spPr bwMode="white">
          <a:xfrm>
            <a:off x="8661123" y="2886461"/>
            <a:ext cx="561719" cy="47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4CF8198-E68B-DA22-0596-9499587D6275}"/>
              </a:ext>
            </a:extLst>
          </p:cNvPr>
          <p:cNvSpPr/>
          <p:nvPr/>
        </p:nvSpPr>
        <p:spPr bwMode="white">
          <a:xfrm>
            <a:off x="9489421" y="2810110"/>
            <a:ext cx="590280" cy="620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884F827-BB10-73CC-E4F0-F85AF5B8815B}"/>
              </a:ext>
            </a:extLst>
          </p:cNvPr>
          <p:cNvSpPr/>
          <p:nvPr/>
        </p:nvSpPr>
        <p:spPr bwMode="white">
          <a:xfrm>
            <a:off x="5566909" y="3172777"/>
            <a:ext cx="180892" cy="209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998F2BD-8C1B-F581-3935-65CC6C05CB60}"/>
              </a:ext>
            </a:extLst>
          </p:cNvPr>
          <p:cNvSpPr/>
          <p:nvPr/>
        </p:nvSpPr>
        <p:spPr bwMode="white">
          <a:xfrm>
            <a:off x="10508131" y="3239584"/>
            <a:ext cx="285619" cy="189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77F18B-7C64-D5C8-EF87-268434817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80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ED2EE91A-C337-5782-CA73-A8741DDC3C02}"/>
              </a:ext>
            </a:extLst>
          </p:cNvPr>
          <p:cNvSpPr/>
          <p:nvPr/>
        </p:nvSpPr>
        <p:spPr bwMode="white">
          <a:xfrm>
            <a:off x="2786876" y="2256261"/>
            <a:ext cx="1220892" cy="164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36ED69-0243-5F12-320A-A4DC7016989E}"/>
              </a:ext>
            </a:extLst>
          </p:cNvPr>
          <p:cNvSpPr/>
          <p:nvPr/>
        </p:nvSpPr>
        <p:spPr bwMode="white">
          <a:xfrm>
            <a:off x="3647728" y="3218447"/>
            <a:ext cx="1220892" cy="164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345F73-C007-3231-7972-3F956EC4E2F1}"/>
              </a:ext>
            </a:extLst>
          </p:cNvPr>
          <p:cNvSpPr/>
          <p:nvPr/>
        </p:nvSpPr>
        <p:spPr bwMode="white">
          <a:xfrm>
            <a:off x="2711624" y="4178126"/>
            <a:ext cx="1220892" cy="164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14F7CF4-CA6E-C039-D095-8529DACEE649}"/>
              </a:ext>
            </a:extLst>
          </p:cNvPr>
          <p:cNvSpPr/>
          <p:nvPr/>
        </p:nvSpPr>
        <p:spPr bwMode="white">
          <a:xfrm>
            <a:off x="2786876" y="5085184"/>
            <a:ext cx="1220892" cy="164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FE00EB8-8490-8BC8-7313-EC5D010B69BF}"/>
              </a:ext>
            </a:extLst>
          </p:cNvPr>
          <p:cNvSpPr/>
          <p:nvPr/>
        </p:nvSpPr>
        <p:spPr bwMode="white">
          <a:xfrm>
            <a:off x="8400256" y="2256261"/>
            <a:ext cx="648072" cy="164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D601E85-68F5-E0F2-6B9E-D2AD45F5C14A}"/>
              </a:ext>
            </a:extLst>
          </p:cNvPr>
          <p:cNvSpPr/>
          <p:nvPr/>
        </p:nvSpPr>
        <p:spPr bwMode="white">
          <a:xfrm>
            <a:off x="9192344" y="3218447"/>
            <a:ext cx="1080120" cy="164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42D424C-E04E-6CB2-4E2F-EE8C2FD64C36}"/>
              </a:ext>
            </a:extLst>
          </p:cNvPr>
          <p:cNvSpPr/>
          <p:nvPr/>
        </p:nvSpPr>
        <p:spPr bwMode="white">
          <a:xfrm>
            <a:off x="8400256" y="4145052"/>
            <a:ext cx="504056" cy="164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28B8435-836C-193F-0EB5-921F882E1CC0}"/>
              </a:ext>
            </a:extLst>
          </p:cNvPr>
          <p:cNvSpPr/>
          <p:nvPr/>
        </p:nvSpPr>
        <p:spPr bwMode="white">
          <a:xfrm>
            <a:off x="9264352" y="5101024"/>
            <a:ext cx="1008112" cy="148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27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D45348-66FB-BCA6-65A5-92FE1F523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68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FDCB1EC-9777-DE81-8051-8D9FF41FEBBD}"/>
              </a:ext>
            </a:extLst>
          </p:cNvPr>
          <p:cNvSpPr/>
          <p:nvPr/>
        </p:nvSpPr>
        <p:spPr bwMode="white">
          <a:xfrm>
            <a:off x="2901123" y="2225226"/>
            <a:ext cx="618842" cy="628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8C292E-50F7-0647-F7EA-76C3888F75D3}"/>
              </a:ext>
            </a:extLst>
          </p:cNvPr>
          <p:cNvSpPr/>
          <p:nvPr/>
        </p:nvSpPr>
        <p:spPr bwMode="white">
          <a:xfrm>
            <a:off x="6414247" y="2320493"/>
            <a:ext cx="609322" cy="428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1A9747-0392-D8B2-F378-9634F3665B1F}"/>
              </a:ext>
            </a:extLst>
          </p:cNvPr>
          <p:cNvSpPr/>
          <p:nvPr/>
        </p:nvSpPr>
        <p:spPr bwMode="white">
          <a:xfrm>
            <a:off x="9194280" y="2234753"/>
            <a:ext cx="656925" cy="609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DE90C8-795F-3624-362E-14CCCFB7EA0E}"/>
              </a:ext>
            </a:extLst>
          </p:cNvPr>
          <p:cNvSpPr/>
          <p:nvPr/>
        </p:nvSpPr>
        <p:spPr bwMode="white">
          <a:xfrm>
            <a:off x="10193950" y="2225226"/>
            <a:ext cx="590280" cy="619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0B6AED9-928E-E586-62B1-B2EF5096A90F}"/>
              </a:ext>
            </a:extLst>
          </p:cNvPr>
          <p:cNvSpPr/>
          <p:nvPr/>
        </p:nvSpPr>
        <p:spPr bwMode="white">
          <a:xfrm>
            <a:off x="3091537" y="3778086"/>
            <a:ext cx="647404" cy="543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96B438-D2B0-ADF9-A5D6-5F8E631E97B2}"/>
              </a:ext>
            </a:extLst>
          </p:cNvPr>
          <p:cNvSpPr/>
          <p:nvPr/>
        </p:nvSpPr>
        <p:spPr bwMode="white">
          <a:xfrm>
            <a:off x="5662115" y="3778086"/>
            <a:ext cx="542677" cy="543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1A700DC-D86C-2E91-2DEE-64416637152F}"/>
              </a:ext>
            </a:extLst>
          </p:cNvPr>
          <p:cNvSpPr/>
          <p:nvPr/>
        </p:nvSpPr>
        <p:spPr bwMode="white">
          <a:xfrm>
            <a:off x="8461190" y="3835247"/>
            <a:ext cx="504595" cy="428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A7CCB54-00DD-363E-20DA-D27A920AA1BA}"/>
              </a:ext>
            </a:extLst>
          </p:cNvPr>
          <p:cNvSpPr/>
          <p:nvPr/>
        </p:nvSpPr>
        <p:spPr bwMode="white">
          <a:xfrm>
            <a:off x="9689355" y="3797140"/>
            <a:ext cx="599801" cy="466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90CDA50-5310-C54E-339C-0F561F8B5426}"/>
              </a:ext>
            </a:extLst>
          </p:cNvPr>
          <p:cNvSpPr/>
          <p:nvPr/>
        </p:nvSpPr>
        <p:spPr bwMode="white">
          <a:xfrm>
            <a:off x="10584298" y="3645024"/>
            <a:ext cx="647404" cy="723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468E104-CFDD-CF9B-0780-0FC1075853AB}"/>
              </a:ext>
            </a:extLst>
          </p:cNvPr>
          <p:cNvSpPr/>
          <p:nvPr/>
        </p:nvSpPr>
        <p:spPr bwMode="white">
          <a:xfrm>
            <a:off x="2529818" y="5273786"/>
            <a:ext cx="590280" cy="590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E37F897-9A83-29D6-BF2E-2B1DD7EB960F}"/>
              </a:ext>
            </a:extLst>
          </p:cNvPr>
          <p:cNvSpPr/>
          <p:nvPr/>
        </p:nvSpPr>
        <p:spPr bwMode="white">
          <a:xfrm>
            <a:off x="4472033" y="5273786"/>
            <a:ext cx="628363" cy="590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9B3ADCD-B323-C2A5-229F-21BEF01CE8B2}"/>
              </a:ext>
            </a:extLst>
          </p:cNvPr>
          <p:cNvSpPr/>
          <p:nvPr/>
        </p:nvSpPr>
        <p:spPr bwMode="white">
          <a:xfrm>
            <a:off x="5976297" y="5264259"/>
            <a:ext cx="656924" cy="552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6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41B7A9-38C3-A8A1-6825-D8563B9E5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93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27CCC1D-972C-C1E7-CD26-5001A4A58A53}"/>
              </a:ext>
            </a:extLst>
          </p:cNvPr>
          <p:cNvSpPr/>
          <p:nvPr/>
        </p:nvSpPr>
        <p:spPr bwMode="white">
          <a:xfrm>
            <a:off x="2495600" y="1772816"/>
            <a:ext cx="792088" cy="6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6ED7D6D-953C-0B4D-1B7F-27095B887913}"/>
              </a:ext>
            </a:extLst>
          </p:cNvPr>
          <p:cNvSpPr/>
          <p:nvPr/>
        </p:nvSpPr>
        <p:spPr bwMode="white">
          <a:xfrm>
            <a:off x="7896200" y="1772816"/>
            <a:ext cx="974378" cy="6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9FB035F-F401-D0C6-10B0-074462278A43}"/>
              </a:ext>
            </a:extLst>
          </p:cNvPr>
          <p:cNvSpPr/>
          <p:nvPr/>
        </p:nvSpPr>
        <p:spPr bwMode="white">
          <a:xfrm>
            <a:off x="4655840" y="2420888"/>
            <a:ext cx="1187167" cy="6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D6E3B2-5C9F-D2CF-7A7E-5CCFC28836E6}"/>
              </a:ext>
            </a:extLst>
          </p:cNvPr>
          <p:cNvSpPr/>
          <p:nvPr/>
        </p:nvSpPr>
        <p:spPr bwMode="white">
          <a:xfrm>
            <a:off x="7735316" y="2420888"/>
            <a:ext cx="1296145" cy="6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80353D-E557-EDCF-5C32-550C1C1D024C}"/>
              </a:ext>
            </a:extLst>
          </p:cNvPr>
          <p:cNvSpPr/>
          <p:nvPr/>
        </p:nvSpPr>
        <p:spPr bwMode="white">
          <a:xfrm>
            <a:off x="3287688" y="3068960"/>
            <a:ext cx="720080" cy="844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D080F55-B2DA-6027-E22B-44E7A4C95C04}"/>
              </a:ext>
            </a:extLst>
          </p:cNvPr>
          <p:cNvSpPr/>
          <p:nvPr/>
        </p:nvSpPr>
        <p:spPr bwMode="white">
          <a:xfrm>
            <a:off x="6755456" y="3140969"/>
            <a:ext cx="563253" cy="524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77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56F93C-DD09-ECBC-B838-395C1EC5F2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20688"/>
            <a:ext cx="11520000" cy="3820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66028DB-02F5-F08F-D7C1-A36332C4D8E4}"/>
              </a:ext>
            </a:extLst>
          </p:cNvPr>
          <p:cNvSpPr/>
          <p:nvPr/>
        </p:nvSpPr>
        <p:spPr bwMode="white">
          <a:xfrm>
            <a:off x="4272099" y="2507147"/>
            <a:ext cx="238016" cy="276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0CD745-DB6A-96A3-1D0B-064187E62A7C}"/>
              </a:ext>
            </a:extLst>
          </p:cNvPr>
          <p:cNvSpPr/>
          <p:nvPr/>
        </p:nvSpPr>
        <p:spPr bwMode="white">
          <a:xfrm>
            <a:off x="7608168" y="2507148"/>
            <a:ext cx="634045" cy="352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C2059E-6E6F-4612-1943-E7CCFDC88E47}"/>
              </a:ext>
            </a:extLst>
          </p:cNvPr>
          <p:cNvSpPr/>
          <p:nvPr/>
        </p:nvSpPr>
        <p:spPr bwMode="white">
          <a:xfrm>
            <a:off x="4081685" y="3174077"/>
            <a:ext cx="809256" cy="352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683786-9902-671B-14D3-067EC7E099E6}"/>
              </a:ext>
            </a:extLst>
          </p:cNvPr>
          <p:cNvSpPr/>
          <p:nvPr/>
        </p:nvSpPr>
        <p:spPr bwMode="white">
          <a:xfrm>
            <a:off x="8527834" y="3174077"/>
            <a:ext cx="809256" cy="362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88081F-1300-14E1-C2FE-19EB860D2B90}"/>
              </a:ext>
            </a:extLst>
          </p:cNvPr>
          <p:cNvSpPr/>
          <p:nvPr/>
        </p:nvSpPr>
        <p:spPr bwMode="white">
          <a:xfrm>
            <a:off x="4890941" y="3689729"/>
            <a:ext cx="1997147" cy="532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253B825-769C-C1D1-9F6F-89A5FCFD70A7}"/>
              </a:ext>
            </a:extLst>
          </p:cNvPr>
          <p:cNvSpPr/>
          <p:nvPr/>
        </p:nvSpPr>
        <p:spPr bwMode="white">
          <a:xfrm>
            <a:off x="10056440" y="3699256"/>
            <a:ext cx="720080" cy="741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D8472B78-9331-611F-AF7A-13D09E9475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1"/>
          <a:stretch/>
        </p:blipFill>
        <p:spPr>
          <a:xfrm>
            <a:off x="1116064" y="4409808"/>
            <a:ext cx="10380536" cy="1954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B450381-F400-430B-BE8A-7DE8FD693BCF}"/>
              </a:ext>
            </a:extLst>
          </p:cNvPr>
          <p:cNvSpPr/>
          <p:nvPr/>
        </p:nvSpPr>
        <p:spPr bwMode="white">
          <a:xfrm>
            <a:off x="2363270" y="5277204"/>
            <a:ext cx="418909" cy="333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7848EA1-2C74-0C29-423E-5FA2D6A447B5}"/>
              </a:ext>
            </a:extLst>
          </p:cNvPr>
          <p:cNvSpPr/>
          <p:nvPr/>
        </p:nvSpPr>
        <p:spPr bwMode="white">
          <a:xfrm>
            <a:off x="5067138" y="5267672"/>
            <a:ext cx="418909" cy="343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1999BE4-6F73-EA94-3E74-8F30C22258E2}"/>
              </a:ext>
            </a:extLst>
          </p:cNvPr>
          <p:cNvSpPr/>
          <p:nvPr/>
        </p:nvSpPr>
        <p:spPr bwMode="white">
          <a:xfrm>
            <a:off x="7771006" y="5248609"/>
            <a:ext cx="428429" cy="362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35354D1-928C-F741-AEAC-6F3CF0D8F19B}"/>
              </a:ext>
            </a:extLst>
          </p:cNvPr>
          <p:cNvSpPr/>
          <p:nvPr/>
        </p:nvSpPr>
        <p:spPr bwMode="white">
          <a:xfrm>
            <a:off x="10484394" y="5258140"/>
            <a:ext cx="418909" cy="352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D0C34F9-A6E2-C289-E4B9-CAEB1C800156}"/>
              </a:ext>
            </a:extLst>
          </p:cNvPr>
          <p:cNvSpPr/>
          <p:nvPr/>
        </p:nvSpPr>
        <p:spPr bwMode="white">
          <a:xfrm>
            <a:off x="2353749" y="5973028"/>
            <a:ext cx="428429" cy="352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86BA933-E3B1-7627-73C5-937DDB720A1F}"/>
              </a:ext>
            </a:extLst>
          </p:cNvPr>
          <p:cNvSpPr/>
          <p:nvPr/>
        </p:nvSpPr>
        <p:spPr bwMode="white">
          <a:xfrm>
            <a:off x="5067138" y="5973028"/>
            <a:ext cx="428429" cy="343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57C39E3-8A86-9132-1000-703766F53FFC}"/>
              </a:ext>
            </a:extLst>
          </p:cNvPr>
          <p:cNvSpPr/>
          <p:nvPr/>
        </p:nvSpPr>
        <p:spPr bwMode="white">
          <a:xfrm>
            <a:off x="7608168" y="5849968"/>
            <a:ext cx="634045" cy="634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6A96DCF-7D61-330B-666A-1758B4D011A5}"/>
              </a:ext>
            </a:extLst>
          </p:cNvPr>
          <p:cNvSpPr/>
          <p:nvPr/>
        </p:nvSpPr>
        <p:spPr bwMode="white">
          <a:xfrm>
            <a:off x="10416480" y="5849968"/>
            <a:ext cx="610584" cy="634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54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8121E8-5BCC-E11D-8E93-60FB99282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62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EA46A9A-314F-0FBA-A4D1-C037D4974460}"/>
              </a:ext>
            </a:extLst>
          </p:cNvPr>
          <p:cNvSpPr/>
          <p:nvPr/>
        </p:nvSpPr>
        <p:spPr bwMode="white">
          <a:xfrm>
            <a:off x="6956925" y="2731793"/>
            <a:ext cx="2018380" cy="810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9C28E7C-4EF0-D4D6-D00F-4103F16B0D60}"/>
              </a:ext>
            </a:extLst>
          </p:cNvPr>
          <p:cNvSpPr/>
          <p:nvPr/>
        </p:nvSpPr>
        <p:spPr bwMode="white">
          <a:xfrm>
            <a:off x="2701191" y="2564904"/>
            <a:ext cx="1594610" cy="2331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3A9E21-B5F9-768D-47AC-1587DD24B65D}"/>
              </a:ext>
            </a:extLst>
          </p:cNvPr>
          <p:cNvSpPr/>
          <p:nvPr/>
        </p:nvSpPr>
        <p:spPr bwMode="white">
          <a:xfrm>
            <a:off x="6956925" y="4085702"/>
            <a:ext cx="2018380" cy="810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66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327688-94CA-1E63-31AA-3A89364FBD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99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4CA3D9E-FE95-F8D9-F85B-5F4BEA5FB2B1}"/>
              </a:ext>
            </a:extLst>
          </p:cNvPr>
          <p:cNvSpPr/>
          <p:nvPr/>
        </p:nvSpPr>
        <p:spPr bwMode="white">
          <a:xfrm>
            <a:off x="1758644" y="1969228"/>
            <a:ext cx="8206809" cy="1582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70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13</cp:revision>
  <dcterms:created xsi:type="dcterms:W3CDTF">2022-11-09T06:57:00Z</dcterms:created>
  <dcterms:modified xsi:type="dcterms:W3CDTF">2024-08-17T15:38:29Z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