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64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B13EE1-A67A-1C8A-E8D5-20264C660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D48CDF-9EE5-3EA9-581F-21D640A93E04}"/>
              </a:ext>
            </a:extLst>
          </p:cNvPr>
          <p:cNvSpPr/>
          <p:nvPr/>
        </p:nvSpPr>
        <p:spPr bwMode="white">
          <a:xfrm>
            <a:off x="6240016" y="2348880"/>
            <a:ext cx="1865191" cy="50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26269DC-7226-31BE-49FA-1EF495C6B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/>
          <a:stretch/>
        </p:blipFill>
        <p:spPr>
          <a:xfrm>
            <a:off x="1085752" y="3789040"/>
            <a:ext cx="10020496" cy="283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58C057-CBDC-1802-1FB1-0102407A21EF}"/>
              </a:ext>
            </a:extLst>
          </p:cNvPr>
          <p:cNvSpPr/>
          <p:nvPr/>
        </p:nvSpPr>
        <p:spPr bwMode="white">
          <a:xfrm>
            <a:off x="3494479" y="4437112"/>
            <a:ext cx="818776" cy="524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366FF1-11B2-D333-6DCB-4F422FDEFA55}"/>
              </a:ext>
            </a:extLst>
          </p:cNvPr>
          <p:cNvSpPr/>
          <p:nvPr/>
        </p:nvSpPr>
        <p:spPr bwMode="white">
          <a:xfrm>
            <a:off x="6026975" y="4608563"/>
            <a:ext cx="3141818" cy="362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B19139-F714-BABA-83BE-384830F908AF}"/>
              </a:ext>
            </a:extLst>
          </p:cNvPr>
          <p:cNvSpPr/>
          <p:nvPr/>
        </p:nvSpPr>
        <p:spPr bwMode="white">
          <a:xfrm>
            <a:off x="3123173" y="6009378"/>
            <a:ext cx="418909" cy="371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308B3E-4DAB-96D2-B835-67E67FC614BF}"/>
              </a:ext>
            </a:extLst>
          </p:cNvPr>
          <p:cNvSpPr/>
          <p:nvPr/>
        </p:nvSpPr>
        <p:spPr bwMode="white">
          <a:xfrm>
            <a:off x="5246280" y="6028436"/>
            <a:ext cx="428429" cy="35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A7A40F-1993-F2CE-6FDB-1691DDE5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8680"/>
            <a:ext cx="11520000" cy="360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A807C9-A157-3C26-60A8-064D46EAA353}"/>
              </a:ext>
            </a:extLst>
          </p:cNvPr>
          <p:cNvSpPr/>
          <p:nvPr/>
        </p:nvSpPr>
        <p:spPr bwMode="white">
          <a:xfrm>
            <a:off x="3062975" y="1910930"/>
            <a:ext cx="456991" cy="523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BB9D1A-FC45-CD1C-15A8-1B16CC5FB19E}"/>
              </a:ext>
            </a:extLst>
          </p:cNvPr>
          <p:cNvSpPr/>
          <p:nvPr/>
        </p:nvSpPr>
        <p:spPr bwMode="white">
          <a:xfrm>
            <a:off x="4291140" y="2101455"/>
            <a:ext cx="590280" cy="123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1B066F-D99A-7347-EC5E-02578713F628}"/>
              </a:ext>
            </a:extLst>
          </p:cNvPr>
          <p:cNvSpPr/>
          <p:nvPr/>
        </p:nvSpPr>
        <p:spPr bwMode="white">
          <a:xfrm>
            <a:off x="6147669" y="1872825"/>
            <a:ext cx="609322" cy="5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FD5A16-0174-1136-A424-E8083C86534F}"/>
              </a:ext>
            </a:extLst>
          </p:cNvPr>
          <p:cNvSpPr/>
          <p:nvPr/>
        </p:nvSpPr>
        <p:spPr bwMode="white">
          <a:xfrm>
            <a:off x="7128297" y="1891878"/>
            <a:ext cx="590280" cy="552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331250-B53F-AF5D-93DB-4201ED42B59E}"/>
              </a:ext>
            </a:extLst>
          </p:cNvPr>
          <p:cNvSpPr/>
          <p:nvPr/>
        </p:nvSpPr>
        <p:spPr bwMode="white">
          <a:xfrm>
            <a:off x="1777685" y="3320812"/>
            <a:ext cx="580760" cy="30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5C5F39-EB30-A5BA-ADBE-04E95407CFB4}"/>
              </a:ext>
            </a:extLst>
          </p:cNvPr>
          <p:cNvSpPr/>
          <p:nvPr/>
        </p:nvSpPr>
        <p:spPr bwMode="white">
          <a:xfrm>
            <a:off x="8670644" y="3177919"/>
            <a:ext cx="647404" cy="562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222EB6-BE1E-5A0A-5670-BA7968EC60C2}"/>
              </a:ext>
            </a:extLst>
          </p:cNvPr>
          <p:cNvSpPr/>
          <p:nvPr/>
        </p:nvSpPr>
        <p:spPr bwMode="white">
          <a:xfrm>
            <a:off x="10174909" y="3216024"/>
            <a:ext cx="628363" cy="49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87292DB-EA31-6EF9-52F0-4E3B163C7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/>
          <a:stretch/>
        </p:blipFill>
        <p:spPr>
          <a:xfrm>
            <a:off x="1127448" y="4168494"/>
            <a:ext cx="10801200" cy="2517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A03C1E-E54C-CC98-153B-9D630736F7C5}"/>
              </a:ext>
            </a:extLst>
          </p:cNvPr>
          <p:cNvSpPr/>
          <p:nvPr/>
        </p:nvSpPr>
        <p:spPr bwMode="white">
          <a:xfrm>
            <a:off x="3431448" y="4530892"/>
            <a:ext cx="561719" cy="524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267BC3-C69D-23C0-C851-8B5D101CC990}"/>
              </a:ext>
            </a:extLst>
          </p:cNvPr>
          <p:cNvSpPr/>
          <p:nvPr/>
        </p:nvSpPr>
        <p:spPr bwMode="white">
          <a:xfrm>
            <a:off x="6297167" y="4569039"/>
            <a:ext cx="523636" cy="42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61D6A2E-289A-AE07-EBFD-DBA1D1EBCD71}"/>
              </a:ext>
            </a:extLst>
          </p:cNvPr>
          <p:cNvSpPr/>
          <p:nvPr/>
        </p:nvSpPr>
        <p:spPr bwMode="white">
          <a:xfrm>
            <a:off x="1803414" y="6037705"/>
            <a:ext cx="590280" cy="1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EA4AF0-0C3B-FA19-4282-98EBAB6EC604}"/>
              </a:ext>
            </a:extLst>
          </p:cNvPr>
          <p:cNvSpPr/>
          <p:nvPr/>
        </p:nvSpPr>
        <p:spPr bwMode="white">
          <a:xfrm>
            <a:off x="5421266" y="6037705"/>
            <a:ext cx="590280" cy="1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E8645B-124F-FF52-350F-1BCC01DE7030}"/>
              </a:ext>
            </a:extLst>
          </p:cNvPr>
          <p:cNvSpPr/>
          <p:nvPr/>
        </p:nvSpPr>
        <p:spPr bwMode="white">
          <a:xfrm>
            <a:off x="6497100" y="5904189"/>
            <a:ext cx="333223" cy="40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E11D79-67F2-335D-4D3E-3EC2026FE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2344"/>
            <a:ext cx="10533077" cy="4456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1B376C24-F903-C62F-9C27-222266B5B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7"/>
          <a:stretch/>
        </p:blipFill>
        <p:spPr>
          <a:xfrm>
            <a:off x="1127448" y="4969614"/>
            <a:ext cx="8898680" cy="169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888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EB1A67-F832-01D6-603B-DEAD5503A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01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0C1AAF-F9B4-007B-BEBF-03699DE8FF43}"/>
              </a:ext>
            </a:extLst>
          </p:cNvPr>
          <p:cNvSpPr/>
          <p:nvPr/>
        </p:nvSpPr>
        <p:spPr bwMode="white">
          <a:xfrm>
            <a:off x="3339074" y="815262"/>
            <a:ext cx="238016" cy="27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135DE7-6855-E37E-C43F-72BD3D7735E5}"/>
              </a:ext>
            </a:extLst>
          </p:cNvPr>
          <p:cNvSpPr/>
          <p:nvPr/>
        </p:nvSpPr>
        <p:spPr bwMode="white">
          <a:xfrm>
            <a:off x="1343472" y="2606193"/>
            <a:ext cx="8822638" cy="161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4CB9AE-41C7-8615-D6FC-BDF6CBA3BDD9}"/>
              </a:ext>
            </a:extLst>
          </p:cNvPr>
          <p:cNvSpPr/>
          <p:nvPr/>
        </p:nvSpPr>
        <p:spPr bwMode="white">
          <a:xfrm>
            <a:off x="1343472" y="5517232"/>
            <a:ext cx="5976664" cy="51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20AD63-FE01-FB4D-B2DA-9DEDDD3A8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90A760-CB89-6E8C-5743-25F252DFB1B7}"/>
              </a:ext>
            </a:extLst>
          </p:cNvPr>
          <p:cNvSpPr/>
          <p:nvPr/>
        </p:nvSpPr>
        <p:spPr bwMode="white">
          <a:xfrm>
            <a:off x="5735960" y="2924944"/>
            <a:ext cx="1297130" cy="54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3DFFC1-4B5F-F999-0E9C-4BEBF8CB5193}"/>
              </a:ext>
            </a:extLst>
          </p:cNvPr>
          <p:cNvSpPr/>
          <p:nvPr/>
        </p:nvSpPr>
        <p:spPr bwMode="white">
          <a:xfrm>
            <a:off x="5591944" y="4821497"/>
            <a:ext cx="2808312" cy="54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8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9CFB6A-2776-29CC-CBAA-C708E2498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8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E4634E-13A0-87A1-783D-1FC69A673EB8}"/>
              </a:ext>
            </a:extLst>
          </p:cNvPr>
          <p:cNvSpPr/>
          <p:nvPr/>
        </p:nvSpPr>
        <p:spPr bwMode="white">
          <a:xfrm>
            <a:off x="4727849" y="1268760"/>
            <a:ext cx="981870" cy="509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5623B8-185E-0068-D829-439EE7C6F602}"/>
              </a:ext>
            </a:extLst>
          </p:cNvPr>
          <p:cNvSpPr/>
          <p:nvPr/>
        </p:nvSpPr>
        <p:spPr bwMode="white">
          <a:xfrm>
            <a:off x="5519936" y="3156369"/>
            <a:ext cx="3168351" cy="509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12E4FF-B6CD-B408-B176-34A3DCBC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52" y="2438524"/>
            <a:ext cx="7238095" cy="1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AF4C91-F14A-095E-934D-B1F32F0AF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767CDB-A2D9-8E12-3F30-57F42566CEFB}"/>
              </a:ext>
            </a:extLst>
          </p:cNvPr>
          <p:cNvSpPr/>
          <p:nvPr/>
        </p:nvSpPr>
        <p:spPr bwMode="white">
          <a:xfrm>
            <a:off x="1730082" y="2978432"/>
            <a:ext cx="4017719" cy="8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095A11-6861-66D3-F7E4-3CAC611AB37E}"/>
              </a:ext>
            </a:extLst>
          </p:cNvPr>
          <p:cNvSpPr/>
          <p:nvPr/>
        </p:nvSpPr>
        <p:spPr bwMode="white">
          <a:xfrm>
            <a:off x="6985487" y="3007020"/>
            <a:ext cx="4017719" cy="771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C1EBF8-538D-3CC0-B30B-5D46DD6D8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3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8E9CDC-4D3D-6387-9A84-2C130456C375}"/>
              </a:ext>
            </a:extLst>
          </p:cNvPr>
          <p:cNvSpPr/>
          <p:nvPr/>
        </p:nvSpPr>
        <p:spPr bwMode="white">
          <a:xfrm>
            <a:off x="2596462" y="2349909"/>
            <a:ext cx="590280" cy="552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BB124A-B81D-E43A-9CA4-F77DEF7B50BA}"/>
              </a:ext>
            </a:extLst>
          </p:cNvPr>
          <p:cNvSpPr/>
          <p:nvPr/>
        </p:nvSpPr>
        <p:spPr bwMode="white">
          <a:xfrm>
            <a:off x="4719570" y="2330846"/>
            <a:ext cx="580760" cy="533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19D116-9FFE-815E-7796-D192105BDE9F}"/>
              </a:ext>
            </a:extLst>
          </p:cNvPr>
          <p:cNvSpPr/>
          <p:nvPr/>
        </p:nvSpPr>
        <p:spPr bwMode="white">
          <a:xfrm>
            <a:off x="5681157" y="2397567"/>
            <a:ext cx="599801" cy="4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23D67F-AFBB-CC27-CACC-D0C96F5A1152}"/>
              </a:ext>
            </a:extLst>
          </p:cNvPr>
          <p:cNvSpPr/>
          <p:nvPr/>
        </p:nvSpPr>
        <p:spPr bwMode="white">
          <a:xfrm>
            <a:off x="6737950" y="2368972"/>
            <a:ext cx="456991" cy="5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FE2BB1-9DDC-AF9B-DB10-70333881EDF6}"/>
              </a:ext>
            </a:extLst>
          </p:cNvPr>
          <p:cNvSpPr/>
          <p:nvPr/>
        </p:nvSpPr>
        <p:spPr bwMode="white">
          <a:xfrm>
            <a:off x="2996330" y="3998881"/>
            <a:ext cx="561719" cy="5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FDA1AB-7A11-8A2D-F1A0-CD917434084C}"/>
              </a:ext>
            </a:extLst>
          </p:cNvPr>
          <p:cNvSpPr/>
          <p:nvPr/>
        </p:nvSpPr>
        <p:spPr bwMode="white">
          <a:xfrm>
            <a:off x="5833487" y="4037008"/>
            <a:ext cx="514115" cy="4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34BA0B-4F0E-8621-F727-3632B237DBA3}"/>
              </a:ext>
            </a:extLst>
          </p:cNvPr>
          <p:cNvSpPr/>
          <p:nvPr/>
        </p:nvSpPr>
        <p:spPr bwMode="white">
          <a:xfrm>
            <a:off x="2567608" y="5553856"/>
            <a:ext cx="700746" cy="68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3055EF-FA9B-F54E-3DBA-243B080771E0}"/>
              </a:ext>
            </a:extLst>
          </p:cNvPr>
          <p:cNvSpPr/>
          <p:nvPr/>
        </p:nvSpPr>
        <p:spPr bwMode="white">
          <a:xfrm>
            <a:off x="4862380" y="5638322"/>
            <a:ext cx="495074" cy="54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2306B5-F590-DD8D-FBC4-3C62D1411A6D}"/>
              </a:ext>
            </a:extLst>
          </p:cNvPr>
          <p:cNvSpPr/>
          <p:nvPr/>
        </p:nvSpPr>
        <p:spPr bwMode="white">
          <a:xfrm>
            <a:off x="5928694" y="5657386"/>
            <a:ext cx="599801" cy="4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AB9D1-EC83-87F1-9C5C-39831FD19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1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457173-4A29-8921-B50C-1B7EF100FBE6}"/>
              </a:ext>
            </a:extLst>
          </p:cNvPr>
          <p:cNvSpPr/>
          <p:nvPr/>
        </p:nvSpPr>
        <p:spPr bwMode="white">
          <a:xfrm>
            <a:off x="3738942" y="2559294"/>
            <a:ext cx="3589289" cy="6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515938-3C74-A4FC-22EB-8737F7E566BB}"/>
              </a:ext>
            </a:extLst>
          </p:cNvPr>
          <p:cNvSpPr/>
          <p:nvPr/>
        </p:nvSpPr>
        <p:spPr bwMode="white">
          <a:xfrm>
            <a:off x="8975305" y="2559294"/>
            <a:ext cx="1818445" cy="686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108A63C-D617-D39F-4C60-FC2871B57F98}"/>
              </a:ext>
            </a:extLst>
          </p:cNvPr>
          <p:cNvSpPr/>
          <p:nvPr/>
        </p:nvSpPr>
        <p:spPr bwMode="white">
          <a:xfrm>
            <a:off x="1563469" y="2530703"/>
            <a:ext cx="1580203" cy="686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5696F-30B6-6E50-C15C-A75C1C063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4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F5276E-B6BB-C802-5C2C-A8C9E9BEFAAC}"/>
              </a:ext>
            </a:extLst>
          </p:cNvPr>
          <p:cNvSpPr/>
          <p:nvPr/>
        </p:nvSpPr>
        <p:spPr bwMode="white">
          <a:xfrm>
            <a:off x="1853851" y="2123052"/>
            <a:ext cx="142809" cy="1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277B08-FBCD-CC79-45C8-4A6203F36DEB}"/>
              </a:ext>
            </a:extLst>
          </p:cNvPr>
          <p:cNvSpPr/>
          <p:nvPr/>
        </p:nvSpPr>
        <p:spPr bwMode="white">
          <a:xfrm>
            <a:off x="2472694" y="2123052"/>
            <a:ext cx="228495" cy="1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04ACF2-39A0-1288-17B5-5DC372EA5D8F}"/>
              </a:ext>
            </a:extLst>
          </p:cNvPr>
          <p:cNvSpPr/>
          <p:nvPr/>
        </p:nvSpPr>
        <p:spPr bwMode="white">
          <a:xfrm>
            <a:off x="3120099" y="2084873"/>
            <a:ext cx="228495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B5621B-FEC1-18E6-B761-37118DB423D9}"/>
              </a:ext>
            </a:extLst>
          </p:cNvPr>
          <p:cNvSpPr/>
          <p:nvPr/>
        </p:nvSpPr>
        <p:spPr bwMode="white">
          <a:xfrm>
            <a:off x="3757983" y="2084873"/>
            <a:ext cx="276099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3FBAE0-F05D-60E5-667D-7740678A4025}"/>
              </a:ext>
            </a:extLst>
          </p:cNvPr>
          <p:cNvSpPr/>
          <p:nvPr/>
        </p:nvSpPr>
        <p:spPr bwMode="white">
          <a:xfrm>
            <a:off x="4357785" y="2084873"/>
            <a:ext cx="390347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6F7A71-03BF-9C49-16F8-932CFFA711D1}"/>
              </a:ext>
            </a:extLst>
          </p:cNvPr>
          <p:cNvSpPr/>
          <p:nvPr/>
        </p:nvSpPr>
        <p:spPr bwMode="white">
          <a:xfrm>
            <a:off x="5014710" y="2084873"/>
            <a:ext cx="390347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D841C7-46D8-BD79-381C-9EB2B2A76B3B}"/>
              </a:ext>
            </a:extLst>
          </p:cNvPr>
          <p:cNvSpPr/>
          <p:nvPr/>
        </p:nvSpPr>
        <p:spPr bwMode="white">
          <a:xfrm>
            <a:off x="7204462" y="2123052"/>
            <a:ext cx="304661" cy="152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7EDC1B-B4D7-F5DF-7F76-A9D8AD69C932}"/>
              </a:ext>
            </a:extLst>
          </p:cNvPr>
          <p:cNvSpPr/>
          <p:nvPr/>
        </p:nvSpPr>
        <p:spPr bwMode="white">
          <a:xfrm>
            <a:off x="7851867" y="2084873"/>
            <a:ext cx="342743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912D748-BF06-5D60-2C35-40C8B14EB065}"/>
              </a:ext>
            </a:extLst>
          </p:cNvPr>
          <p:cNvSpPr/>
          <p:nvPr/>
        </p:nvSpPr>
        <p:spPr bwMode="white">
          <a:xfrm>
            <a:off x="8480231" y="2084873"/>
            <a:ext cx="380827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B042FA-B643-555F-323D-8260260A3DBD}"/>
              </a:ext>
            </a:extLst>
          </p:cNvPr>
          <p:cNvSpPr/>
          <p:nvPr/>
        </p:nvSpPr>
        <p:spPr bwMode="white">
          <a:xfrm>
            <a:off x="1739603" y="3211133"/>
            <a:ext cx="371305" cy="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35FC70-C722-FAF0-5AAD-CB5D8850EAAF}"/>
              </a:ext>
            </a:extLst>
          </p:cNvPr>
          <p:cNvSpPr/>
          <p:nvPr/>
        </p:nvSpPr>
        <p:spPr bwMode="white">
          <a:xfrm>
            <a:off x="2396528" y="3182499"/>
            <a:ext cx="371305" cy="152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02B1C51-AF39-BF12-17B2-3A9B6FB01669}"/>
              </a:ext>
            </a:extLst>
          </p:cNvPr>
          <p:cNvSpPr/>
          <p:nvPr/>
        </p:nvSpPr>
        <p:spPr bwMode="white">
          <a:xfrm>
            <a:off x="3053454" y="3144321"/>
            <a:ext cx="371305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0DCC38B-8C53-3C1A-DB52-A979F132320C}"/>
              </a:ext>
            </a:extLst>
          </p:cNvPr>
          <p:cNvSpPr/>
          <p:nvPr/>
        </p:nvSpPr>
        <p:spPr bwMode="white">
          <a:xfrm>
            <a:off x="3700859" y="3144321"/>
            <a:ext cx="390347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B66AFC-5B4D-F6A2-407C-607D6AFAF4AA}"/>
              </a:ext>
            </a:extLst>
          </p:cNvPr>
          <p:cNvSpPr/>
          <p:nvPr/>
        </p:nvSpPr>
        <p:spPr bwMode="white">
          <a:xfrm>
            <a:off x="7290148" y="3144321"/>
            <a:ext cx="123768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5C3FC91-6A8F-09C2-55DD-E49FBA897B03}"/>
              </a:ext>
            </a:extLst>
          </p:cNvPr>
          <p:cNvSpPr/>
          <p:nvPr/>
        </p:nvSpPr>
        <p:spPr bwMode="white">
          <a:xfrm>
            <a:off x="7832826" y="3144321"/>
            <a:ext cx="361785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471FDA8-D85C-6595-22E8-F36C68BB9116}"/>
              </a:ext>
            </a:extLst>
          </p:cNvPr>
          <p:cNvSpPr/>
          <p:nvPr/>
        </p:nvSpPr>
        <p:spPr bwMode="white">
          <a:xfrm>
            <a:off x="8489752" y="3144321"/>
            <a:ext cx="361785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5394923-9ADE-E6B5-28CD-82D5DE3F1BE6}"/>
              </a:ext>
            </a:extLst>
          </p:cNvPr>
          <p:cNvSpPr/>
          <p:nvPr/>
        </p:nvSpPr>
        <p:spPr bwMode="white">
          <a:xfrm>
            <a:off x="9146677" y="3144321"/>
            <a:ext cx="361785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63F6243-44D0-6B54-4969-5EFD6C0DD5D9}"/>
              </a:ext>
            </a:extLst>
          </p:cNvPr>
          <p:cNvSpPr/>
          <p:nvPr/>
        </p:nvSpPr>
        <p:spPr bwMode="white">
          <a:xfrm>
            <a:off x="9803603" y="3144321"/>
            <a:ext cx="361785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D7293A-2FB7-27E1-E6A9-8E6BAC5EF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0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0FB60C-661B-A6F6-CE59-45EEDDAF6812}"/>
              </a:ext>
            </a:extLst>
          </p:cNvPr>
          <p:cNvSpPr/>
          <p:nvPr/>
        </p:nvSpPr>
        <p:spPr bwMode="white">
          <a:xfrm>
            <a:off x="1825289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3546FA-6242-895B-D6C3-837247A7539B}"/>
              </a:ext>
            </a:extLst>
          </p:cNvPr>
          <p:cNvSpPr/>
          <p:nvPr/>
        </p:nvSpPr>
        <p:spPr bwMode="white">
          <a:xfrm>
            <a:off x="3681818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A6B33-F81B-E61B-0DB7-D8246BC5C202}"/>
              </a:ext>
            </a:extLst>
          </p:cNvPr>
          <p:cNvSpPr/>
          <p:nvPr/>
        </p:nvSpPr>
        <p:spPr bwMode="white">
          <a:xfrm>
            <a:off x="5538347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9E47C3-F60D-18B2-C23C-FF1C77AEDC89}"/>
              </a:ext>
            </a:extLst>
          </p:cNvPr>
          <p:cNvSpPr/>
          <p:nvPr/>
        </p:nvSpPr>
        <p:spPr bwMode="white">
          <a:xfrm>
            <a:off x="7023570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C23D19-32DC-BAC1-324E-0526C4D192C8}"/>
              </a:ext>
            </a:extLst>
          </p:cNvPr>
          <p:cNvSpPr/>
          <p:nvPr/>
        </p:nvSpPr>
        <p:spPr bwMode="white">
          <a:xfrm>
            <a:off x="8880099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1AC3D0-552C-A1CB-010C-0065FA9DB078}"/>
              </a:ext>
            </a:extLst>
          </p:cNvPr>
          <p:cNvSpPr/>
          <p:nvPr/>
        </p:nvSpPr>
        <p:spPr bwMode="white">
          <a:xfrm>
            <a:off x="11098413" y="3053926"/>
            <a:ext cx="428429" cy="371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6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DD918-64DF-40A9-8E01-731CA2AD7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667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F3D369-61D4-8230-9BED-FAA613B1CEE3}"/>
              </a:ext>
            </a:extLst>
          </p:cNvPr>
          <p:cNvSpPr/>
          <p:nvPr/>
        </p:nvSpPr>
        <p:spPr bwMode="white">
          <a:xfrm>
            <a:off x="1369617" y="2135963"/>
            <a:ext cx="707358" cy="332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4EF438-867F-544D-8E64-98BE8E22FB06}"/>
              </a:ext>
            </a:extLst>
          </p:cNvPr>
          <p:cNvSpPr/>
          <p:nvPr/>
        </p:nvSpPr>
        <p:spPr bwMode="white">
          <a:xfrm>
            <a:off x="7604852" y="2276872"/>
            <a:ext cx="1326134" cy="144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E7346C-4DF7-9B24-F325-3A0C7EA42FC7}"/>
              </a:ext>
            </a:extLst>
          </p:cNvPr>
          <p:cNvSpPr/>
          <p:nvPr/>
        </p:nvSpPr>
        <p:spPr bwMode="white">
          <a:xfrm>
            <a:off x="1369617" y="3394597"/>
            <a:ext cx="689892" cy="314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06C55C-7CE0-CD4C-2125-6CBE3CD4B97D}"/>
              </a:ext>
            </a:extLst>
          </p:cNvPr>
          <p:cNvSpPr/>
          <p:nvPr/>
        </p:nvSpPr>
        <p:spPr bwMode="white">
          <a:xfrm>
            <a:off x="1369617" y="4592048"/>
            <a:ext cx="707358" cy="332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08521C-1217-0B51-812C-56EBDBF4E45A}"/>
              </a:ext>
            </a:extLst>
          </p:cNvPr>
          <p:cNvSpPr/>
          <p:nvPr/>
        </p:nvSpPr>
        <p:spPr bwMode="white">
          <a:xfrm>
            <a:off x="7604852" y="3429000"/>
            <a:ext cx="1326134" cy="1641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AFF39A-6BFD-9FE6-9DCE-2A3AE6F59D82}"/>
              </a:ext>
            </a:extLst>
          </p:cNvPr>
          <p:cNvSpPr/>
          <p:nvPr/>
        </p:nvSpPr>
        <p:spPr bwMode="white">
          <a:xfrm>
            <a:off x="1369617" y="5841942"/>
            <a:ext cx="707358" cy="332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096B540-2250-E5AA-F889-8463F583363F}"/>
              </a:ext>
            </a:extLst>
          </p:cNvPr>
          <p:cNvSpPr/>
          <p:nvPr/>
        </p:nvSpPr>
        <p:spPr bwMode="white">
          <a:xfrm>
            <a:off x="8121317" y="3389869"/>
            <a:ext cx="1003044" cy="74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0BE88E-9D7F-61BD-AD77-20D2BFE66146}"/>
              </a:ext>
            </a:extLst>
          </p:cNvPr>
          <p:cNvSpPr/>
          <p:nvPr/>
        </p:nvSpPr>
        <p:spPr bwMode="white">
          <a:xfrm>
            <a:off x="7622318" y="4869160"/>
            <a:ext cx="1240060" cy="128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B1B352-1D71-D726-D9CA-B9A6444C6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8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07D81E-13B4-1113-0FD5-E2A4FCA07CA5}"/>
              </a:ext>
            </a:extLst>
          </p:cNvPr>
          <p:cNvSpPr/>
          <p:nvPr/>
        </p:nvSpPr>
        <p:spPr bwMode="white">
          <a:xfrm>
            <a:off x="4691008" y="1873418"/>
            <a:ext cx="1056793" cy="4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B85B5A-3850-FC6A-C094-C654C13539FF}"/>
              </a:ext>
            </a:extLst>
          </p:cNvPr>
          <p:cNvSpPr/>
          <p:nvPr/>
        </p:nvSpPr>
        <p:spPr bwMode="white">
          <a:xfrm>
            <a:off x="2358446" y="2731333"/>
            <a:ext cx="542677" cy="4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4DF7DA-FEC9-97FF-A346-B1C8D26F610C}"/>
              </a:ext>
            </a:extLst>
          </p:cNvPr>
          <p:cNvSpPr/>
          <p:nvPr/>
        </p:nvSpPr>
        <p:spPr bwMode="white">
          <a:xfrm>
            <a:off x="4234016" y="2731333"/>
            <a:ext cx="542677" cy="4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7CBF4F-5E99-0E45-95B8-2720B09E5CAC}"/>
              </a:ext>
            </a:extLst>
          </p:cNvPr>
          <p:cNvSpPr/>
          <p:nvPr/>
        </p:nvSpPr>
        <p:spPr bwMode="white">
          <a:xfrm>
            <a:off x="2358446" y="3589247"/>
            <a:ext cx="542677" cy="4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9725EB-14A8-FAC2-4B48-EB372A727F17}"/>
              </a:ext>
            </a:extLst>
          </p:cNvPr>
          <p:cNvSpPr/>
          <p:nvPr/>
        </p:nvSpPr>
        <p:spPr bwMode="white">
          <a:xfrm>
            <a:off x="5014710" y="3589247"/>
            <a:ext cx="533157" cy="4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B4C058-D904-6F66-CD5E-C3A04E2A1991}"/>
              </a:ext>
            </a:extLst>
          </p:cNvPr>
          <p:cNvSpPr/>
          <p:nvPr/>
        </p:nvSpPr>
        <p:spPr bwMode="white">
          <a:xfrm>
            <a:off x="4491074" y="4456694"/>
            <a:ext cx="542677" cy="4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B37FC1-C858-D591-F22B-5DF14BDD11CD}"/>
              </a:ext>
            </a:extLst>
          </p:cNvPr>
          <p:cNvSpPr/>
          <p:nvPr/>
        </p:nvSpPr>
        <p:spPr bwMode="white">
          <a:xfrm>
            <a:off x="5785884" y="4456694"/>
            <a:ext cx="542677" cy="4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2024-08-17T14:41:55Z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