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342" y="-10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6B8B72-8B2A-E12C-90E5-B7F6D842B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65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AD4A58-0233-1554-35E2-380AE656B0F8}"/>
              </a:ext>
            </a:extLst>
          </p:cNvPr>
          <p:cNvSpPr/>
          <p:nvPr/>
        </p:nvSpPr>
        <p:spPr bwMode="white">
          <a:xfrm>
            <a:off x="6319041" y="2807020"/>
            <a:ext cx="1190082" cy="371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E501F6-2192-DFCC-1EA9-87CBC7DCF50A}"/>
              </a:ext>
            </a:extLst>
          </p:cNvPr>
          <p:cNvSpPr/>
          <p:nvPr/>
        </p:nvSpPr>
        <p:spPr bwMode="white">
          <a:xfrm>
            <a:off x="6319041" y="3950594"/>
            <a:ext cx="809256" cy="371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DB0A68-CE50-046E-DC60-53E874FAC1EF}"/>
              </a:ext>
            </a:extLst>
          </p:cNvPr>
          <p:cNvSpPr/>
          <p:nvPr/>
        </p:nvSpPr>
        <p:spPr bwMode="white">
          <a:xfrm>
            <a:off x="4091206" y="5399119"/>
            <a:ext cx="771173" cy="36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159293-41F4-7462-B552-30C2F0592D14}"/>
              </a:ext>
            </a:extLst>
          </p:cNvPr>
          <p:cNvSpPr/>
          <p:nvPr/>
        </p:nvSpPr>
        <p:spPr bwMode="white">
          <a:xfrm>
            <a:off x="9556066" y="5399119"/>
            <a:ext cx="809256" cy="35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52581A-B9CA-FABA-7050-33D231EA5D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5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7F12B9-888E-1F4A-63E3-3A48E5619083}"/>
              </a:ext>
            </a:extLst>
          </p:cNvPr>
          <p:cNvSpPr/>
          <p:nvPr/>
        </p:nvSpPr>
        <p:spPr bwMode="white">
          <a:xfrm>
            <a:off x="6176231" y="1730341"/>
            <a:ext cx="428429" cy="371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89677C-D128-E80A-FF4D-60522595FA1C}"/>
              </a:ext>
            </a:extLst>
          </p:cNvPr>
          <p:cNvSpPr/>
          <p:nvPr/>
        </p:nvSpPr>
        <p:spPr bwMode="white">
          <a:xfrm>
            <a:off x="5795404" y="2902718"/>
            <a:ext cx="428429" cy="371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80A65D-400E-80D1-4061-F54D80C3C8A5}"/>
              </a:ext>
            </a:extLst>
          </p:cNvPr>
          <p:cNvSpPr/>
          <p:nvPr/>
        </p:nvSpPr>
        <p:spPr bwMode="white">
          <a:xfrm>
            <a:off x="7328231" y="2902718"/>
            <a:ext cx="428429" cy="371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21680F-1439-BAB4-F2B6-F3B131609CCB}"/>
              </a:ext>
            </a:extLst>
          </p:cNvPr>
          <p:cNvSpPr/>
          <p:nvPr/>
        </p:nvSpPr>
        <p:spPr bwMode="white">
          <a:xfrm>
            <a:off x="4643404" y="4084626"/>
            <a:ext cx="418909" cy="371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B22890-E6D3-D122-2EF2-5FDFDE031568}"/>
              </a:ext>
            </a:extLst>
          </p:cNvPr>
          <p:cNvSpPr/>
          <p:nvPr/>
        </p:nvSpPr>
        <p:spPr bwMode="white">
          <a:xfrm>
            <a:off x="5985818" y="4084626"/>
            <a:ext cx="428429" cy="371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914E38-E4F7-BBD0-4B31-9D2B590919F5}"/>
              </a:ext>
            </a:extLst>
          </p:cNvPr>
          <p:cNvSpPr/>
          <p:nvPr/>
        </p:nvSpPr>
        <p:spPr bwMode="white">
          <a:xfrm>
            <a:off x="4452991" y="5276066"/>
            <a:ext cx="418909" cy="343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7CE95C-5806-5B71-530C-6F69FDB9458C}"/>
              </a:ext>
            </a:extLst>
          </p:cNvPr>
          <p:cNvSpPr/>
          <p:nvPr/>
        </p:nvSpPr>
        <p:spPr bwMode="white">
          <a:xfrm>
            <a:off x="5604991" y="5285598"/>
            <a:ext cx="418909" cy="343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ADF3A5-AB98-E325-A146-63C4AADB0551}"/>
              </a:ext>
            </a:extLst>
          </p:cNvPr>
          <p:cNvSpPr/>
          <p:nvPr/>
        </p:nvSpPr>
        <p:spPr bwMode="white">
          <a:xfrm>
            <a:off x="3110578" y="5857489"/>
            <a:ext cx="418909" cy="362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843AEDF-1C9D-81BF-4EF3-FCBACF132828}"/>
              </a:ext>
            </a:extLst>
          </p:cNvPr>
          <p:cNvSpPr/>
          <p:nvPr/>
        </p:nvSpPr>
        <p:spPr bwMode="white">
          <a:xfrm>
            <a:off x="5224165" y="5990930"/>
            <a:ext cx="418909" cy="57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70E1AE-B1B9-3370-6A1E-067E1D1DC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811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497201-596D-A61C-98D3-C884ECAD3E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7"/>
          <a:stretch/>
        </p:blipFill>
        <p:spPr>
          <a:xfrm>
            <a:off x="1908152" y="720000"/>
            <a:ext cx="9300416" cy="1784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F83507C9-47F0-9DFF-F4EE-3F48A5C84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70"/>
          <a:stretch/>
        </p:blipFill>
        <p:spPr>
          <a:xfrm>
            <a:off x="1908152" y="2636912"/>
            <a:ext cx="6996160" cy="1837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431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164739-68AA-DC42-7D02-87E1B1F57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3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C09D39-1611-6FFE-A2CE-93ADE63B3320}"/>
              </a:ext>
            </a:extLst>
          </p:cNvPr>
          <p:cNvSpPr/>
          <p:nvPr/>
        </p:nvSpPr>
        <p:spPr bwMode="white">
          <a:xfrm>
            <a:off x="2558380" y="1491372"/>
            <a:ext cx="371305" cy="35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BD574B-7FD7-6B49-E522-FEF5F4CF3374}"/>
              </a:ext>
            </a:extLst>
          </p:cNvPr>
          <p:cNvSpPr/>
          <p:nvPr/>
        </p:nvSpPr>
        <p:spPr bwMode="white">
          <a:xfrm>
            <a:off x="6423768" y="1491372"/>
            <a:ext cx="371305" cy="35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A155A4-1BBF-E65E-6E49-47A9744711A3}"/>
              </a:ext>
            </a:extLst>
          </p:cNvPr>
          <p:cNvSpPr/>
          <p:nvPr/>
        </p:nvSpPr>
        <p:spPr bwMode="white">
          <a:xfrm>
            <a:off x="10289157" y="1491372"/>
            <a:ext cx="371305" cy="352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CF9FA6-0B39-E107-E7F1-BC65A3F0288C}"/>
              </a:ext>
            </a:extLst>
          </p:cNvPr>
          <p:cNvSpPr/>
          <p:nvPr/>
        </p:nvSpPr>
        <p:spPr bwMode="white">
          <a:xfrm>
            <a:off x="5262247" y="2129421"/>
            <a:ext cx="1199603" cy="36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518304-C946-6411-F75D-1477D140D05E}"/>
              </a:ext>
            </a:extLst>
          </p:cNvPr>
          <p:cNvSpPr/>
          <p:nvPr/>
        </p:nvSpPr>
        <p:spPr bwMode="white">
          <a:xfrm>
            <a:off x="2539338" y="3253148"/>
            <a:ext cx="2789553" cy="1761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B1359A-BC87-95FF-B71A-8501435054E2}"/>
              </a:ext>
            </a:extLst>
          </p:cNvPr>
          <p:cNvSpPr/>
          <p:nvPr/>
        </p:nvSpPr>
        <p:spPr bwMode="white">
          <a:xfrm>
            <a:off x="6014380" y="3595982"/>
            <a:ext cx="2789553" cy="119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C1FA94-CAE1-3E4D-32AC-5BC2D7E030E7}"/>
              </a:ext>
            </a:extLst>
          </p:cNvPr>
          <p:cNvSpPr/>
          <p:nvPr/>
        </p:nvSpPr>
        <p:spPr bwMode="white">
          <a:xfrm>
            <a:off x="4681487" y="5367282"/>
            <a:ext cx="818776" cy="371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87E33B-7225-CA7C-3298-BA8E0AA497D5}"/>
              </a:ext>
            </a:extLst>
          </p:cNvPr>
          <p:cNvSpPr/>
          <p:nvPr/>
        </p:nvSpPr>
        <p:spPr bwMode="white">
          <a:xfrm>
            <a:off x="7004528" y="5376805"/>
            <a:ext cx="1199603" cy="36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7655DA-51A8-C04C-1326-CE744261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7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763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E9831D-9407-E7C0-F2A0-5CE35F76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16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19295F-2FB8-78BA-501F-843327C2BC61}"/>
              </a:ext>
            </a:extLst>
          </p:cNvPr>
          <p:cNvSpPr/>
          <p:nvPr/>
        </p:nvSpPr>
        <p:spPr bwMode="white">
          <a:xfrm>
            <a:off x="2072826" y="986794"/>
            <a:ext cx="428429" cy="33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E76065-BAD4-5F43-C99C-31AF9BCE28D2}"/>
              </a:ext>
            </a:extLst>
          </p:cNvPr>
          <p:cNvSpPr/>
          <p:nvPr/>
        </p:nvSpPr>
        <p:spPr bwMode="white">
          <a:xfrm>
            <a:off x="2758314" y="948681"/>
            <a:ext cx="399867" cy="371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D13463-2799-9D5E-84C5-4D61ECA585F2}"/>
              </a:ext>
            </a:extLst>
          </p:cNvPr>
          <p:cNvSpPr/>
          <p:nvPr/>
        </p:nvSpPr>
        <p:spPr bwMode="white">
          <a:xfrm>
            <a:off x="3453322" y="920095"/>
            <a:ext cx="447471" cy="4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25B0FA-10EE-6D62-B578-5257DB428371}"/>
              </a:ext>
            </a:extLst>
          </p:cNvPr>
          <p:cNvSpPr/>
          <p:nvPr/>
        </p:nvSpPr>
        <p:spPr bwMode="white">
          <a:xfrm>
            <a:off x="4091206" y="929624"/>
            <a:ext cx="523636" cy="4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D8DC51-B288-B21F-38A1-D00B633BB5A2}"/>
              </a:ext>
            </a:extLst>
          </p:cNvPr>
          <p:cNvSpPr/>
          <p:nvPr/>
        </p:nvSpPr>
        <p:spPr bwMode="white">
          <a:xfrm>
            <a:off x="4767173" y="920095"/>
            <a:ext cx="523636" cy="4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DE5BDD-36DE-C6D9-B121-0A6407DBB8B5}"/>
              </a:ext>
            </a:extLst>
          </p:cNvPr>
          <p:cNvSpPr/>
          <p:nvPr/>
        </p:nvSpPr>
        <p:spPr bwMode="white">
          <a:xfrm>
            <a:off x="5490743" y="996322"/>
            <a:ext cx="456991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ABF10D-7EB1-9B1A-2EF5-870FE443D436}"/>
              </a:ext>
            </a:extLst>
          </p:cNvPr>
          <p:cNvSpPr/>
          <p:nvPr/>
        </p:nvSpPr>
        <p:spPr bwMode="white">
          <a:xfrm>
            <a:off x="6204793" y="910567"/>
            <a:ext cx="485553" cy="4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85D7061-BB93-FD1E-C3DE-7BD2F50F99B0}"/>
              </a:ext>
            </a:extLst>
          </p:cNvPr>
          <p:cNvSpPr/>
          <p:nvPr/>
        </p:nvSpPr>
        <p:spPr bwMode="white">
          <a:xfrm>
            <a:off x="6880760" y="929624"/>
            <a:ext cx="437950" cy="41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CB6143A-E504-4935-0C16-EC847AE75BFC}"/>
              </a:ext>
            </a:extLst>
          </p:cNvPr>
          <p:cNvSpPr/>
          <p:nvPr/>
        </p:nvSpPr>
        <p:spPr bwMode="white">
          <a:xfrm>
            <a:off x="7528165" y="929624"/>
            <a:ext cx="533157" cy="4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848EE3-358B-B02E-898E-F09BBEFAA054}"/>
              </a:ext>
            </a:extLst>
          </p:cNvPr>
          <p:cNvSpPr/>
          <p:nvPr/>
        </p:nvSpPr>
        <p:spPr bwMode="white">
          <a:xfrm>
            <a:off x="8242214" y="977266"/>
            <a:ext cx="485553" cy="333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31C2E2F-BE52-4F21-C4A3-D9EFB6F501DF}"/>
              </a:ext>
            </a:extLst>
          </p:cNvPr>
          <p:cNvSpPr/>
          <p:nvPr/>
        </p:nvSpPr>
        <p:spPr bwMode="white">
          <a:xfrm>
            <a:off x="9651272" y="920095"/>
            <a:ext cx="466512" cy="4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3DAF1A3-9747-F258-A2A4-77F426A7C309}"/>
              </a:ext>
            </a:extLst>
          </p:cNvPr>
          <p:cNvSpPr/>
          <p:nvPr/>
        </p:nvSpPr>
        <p:spPr bwMode="white">
          <a:xfrm>
            <a:off x="10317719" y="910567"/>
            <a:ext cx="476033" cy="4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3B7AC3E-E296-D9E3-34D8-7C3DF48FD25B}"/>
              </a:ext>
            </a:extLst>
          </p:cNvPr>
          <p:cNvSpPr/>
          <p:nvPr/>
        </p:nvSpPr>
        <p:spPr bwMode="white">
          <a:xfrm>
            <a:off x="9099074" y="1186890"/>
            <a:ext cx="152330" cy="16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B74EDB5-9F12-7178-6F75-92775D5042AA}"/>
              </a:ext>
            </a:extLst>
          </p:cNvPr>
          <p:cNvSpPr/>
          <p:nvPr/>
        </p:nvSpPr>
        <p:spPr bwMode="white">
          <a:xfrm>
            <a:off x="644727" y="1672837"/>
            <a:ext cx="514115" cy="352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F9842D1-8D79-C46A-EF15-08BB02C7ADDF}"/>
              </a:ext>
            </a:extLst>
          </p:cNvPr>
          <p:cNvSpPr/>
          <p:nvPr/>
        </p:nvSpPr>
        <p:spPr bwMode="white">
          <a:xfrm>
            <a:off x="1377818" y="1663309"/>
            <a:ext cx="428429" cy="343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904CD25-6261-C9F4-5104-146BB4255DAA}"/>
              </a:ext>
            </a:extLst>
          </p:cNvPr>
          <p:cNvSpPr/>
          <p:nvPr/>
        </p:nvSpPr>
        <p:spPr bwMode="white">
          <a:xfrm>
            <a:off x="2091867" y="1644252"/>
            <a:ext cx="361785" cy="4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FD413EE-D902-4496-496F-68AC00FC6A5A}"/>
              </a:ext>
            </a:extLst>
          </p:cNvPr>
          <p:cNvSpPr/>
          <p:nvPr/>
        </p:nvSpPr>
        <p:spPr bwMode="white">
          <a:xfrm>
            <a:off x="3443801" y="1644252"/>
            <a:ext cx="428429" cy="38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68F5F57-EF5B-80A3-2AF5-667EC6A5955F}"/>
              </a:ext>
            </a:extLst>
          </p:cNvPr>
          <p:cNvSpPr/>
          <p:nvPr/>
        </p:nvSpPr>
        <p:spPr bwMode="white">
          <a:xfrm>
            <a:off x="4119768" y="1615667"/>
            <a:ext cx="495074" cy="41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8599476-9DA6-12CC-C31B-28951009CB71}"/>
              </a:ext>
            </a:extLst>
          </p:cNvPr>
          <p:cNvSpPr/>
          <p:nvPr/>
        </p:nvSpPr>
        <p:spPr bwMode="white">
          <a:xfrm>
            <a:off x="4795735" y="1644252"/>
            <a:ext cx="514115" cy="4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D38665F-62C3-C36E-68F7-CDA1F0239B02}"/>
              </a:ext>
            </a:extLst>
          </p:cNvPr>
          <p:cNvSpPr/>
          <p:nvPr/>
        </p:nvSpPr>
        <p:spPr bwMode="white">
          <a:xfrm>
            <a:off x="5538347" y="1644252"/>
            <a:ext cx="361785" cy="4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60CA8DA-DC7F-A7EB-3C55-9F76D002B207}"/>
              </a:ext>
            </a:extLst>
          </p:cNvPr>
          <p:cNvSpPr/>
          <p:nvPr/>
        </p:nvSpPr>
        <p:spPr bwMode="white">
          <a:xfrm>
            <a:off x="6147669" y="1615667"/>
            <a:ext cx="533157" cy="43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345EF03-5284-0D07-417B-08D974529D15}"/>
              </a:ext>
            </a:extLst>
          </p:cNvPr>
          <p:cNvSpPr/>
          <p:nvPr/>
        </p:nvSpPr>
        <p:spPr bwMode="white">
          <a:xfrm>
            <a:off x="6842677" y="1672837"/>
            <a:ext cx="514115" cy="352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216803C-0A5D-9AF6-05C3-340EC7D2DD29}"/>
              </a:ext>
            </a:extLst>
          </p:cNvPr>
          <p:cNvSpPr/>
          <p:nvPr/>
        </p:nvSpPr>
        <p:spPr bwMode="white">
          <a:xfrm>
            <a:off x="7575768" y="1615667"/>
            <a:ext cx="428429" cy="428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1E265E0B-9EDB-DD04-06CD-E49D142C66B5}"/>
              </a:ext>
            </a:extLst>
          </p:cNvPr>
          <p:cNvSpPr/>
          <p:nvPr/>
        </p:nvSpPr>
        <p:spPr bwMode="white">
          <a:xfrm>
            <a:off x="8223173" y="1596610"/>
            <a:ext cx="523637" cy="4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3742621D-D84A-EA46-8F07-4347F9FD994C}"/>
              </a:ext>
            </a:extLst>
          </p:cNvPr>
          <p:cNvSpPr/>
          <p:nvPr/>
        </p:nvSpPr>
        <p:spPr bwMode="white">
          <a:xfrm>
            <a:off x="8918181" y="1606138"/>
            <a:ext cx="485554" cy="4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8BEBE663-06F2-0CAB-C3BA-A1FB14D824AD}"/>
              </a:ext>
            </a:extLst>
          </p:cNvPr>
          <p:cNvSpPr/>
          <p:nvPr/>
        </p:nvSpPr>
        <p:spPr bwMode="white">
          <a:xfrm>
            <a:off x="10289157" y="1625195"/>
            <a:ext cx="523636" cy="4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312300DE-0CA2-3EF3-B5E1-42FD19A81D75}"/>
              </a:ext>
            </a:extLst>
          </p:cNvPr>
          <p:cNvSpPr/>
          <p:nvPr/>
        </p:nvSpPr>
        <p:spPr bwMode="white">
          <a:xfrm>
            <a:off x="2901123" y="1882461"/>
            <a:ext cx="152330" cy="16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692E5625-B2CD-FCAE-E3ED-C2CE76DFA8F7}"/>
              </a:ext>
            </a:extLst>
          </p:cNvPr>
          <p:cNvSpPr/>
          <p:nvPr/>
        </p:nvSpPr>
        <p:spPr bwMode="white">
          <a:xfrm>
            <a:off x="9784561" y="1882461"/>
            <a:ext cx="152330" cy="161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9628E9D0-5348-62B7-D1AF-99E66CD8E76A}"/>
              </a:ext>
            </a:extLst>
          </p:cNvPr>
          <p:cNvSpPr/>
          <p:nvPr/>
        </p:nvSpPr>
        <p:spPr bwMode="white">
          <a:xfrm>
            <a:off x="654247" y="2320767"/>
            <a:ext cx="504595" cy="39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5E8CCDCC-C615-A772-1783-7D6A4FCBA7BC}"/>
              </a:ext>
            </a:extLst>
          </p:cNvPr>
          <p:cNvSpPr/>
          <p:nvPr/>
        </p:nvSpPr>
        <p:spPr bwMode="white">
          <a:xfrm>
            <a:off x="1330214" y="2282653"/>
            <a:ext cx="533157" cy="485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BEB36DF9-40B8-5CA6-1740-E3F6C8CC5060}"/>
              </a:ext>
            </a:extLst>
          </p:cNvPr>
          <p:cNvSpPr/>
          <p:nvPr/>
        </p:nvSpPr>
        <p:spPr bwMode="white">
          <a:xfrm>
            <a:off x="2025223" y="2292182"/>
            <a:ext cx="485553" cy="4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68D6768D-6195-8955-5CA6-69AC31075F4A}"/>
              </a:ext>
            </a:extLst>
          </p:cNvPr>
          <p:cNvSpPr/>
          <p:nvPr/>
        </p:nvSpPr>
        <p:spPr bwMode="white">
          <a:xfrm>
            <a:off x="2758314" y="2320767"/>
            <a:ext cx="390347" cy="38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1266F6E1-6ED0-D8A7-F687-0F0F059446C1}"/>
              </a:ext>
            </a:extLst>
          </p:cNvPr>
          <p:cNvSpPr/>
          <p:nvPr/>
        </p:nvSpPr>
        <p:spPr bwMode="white">
          <a:xfrm>
            <a:off x="3434280" y="2301710"/>
            <a:ext cx="476033" cy="43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6D9D41A6-E07F-6284-7C67-0EF18CCAB013}"/>
              </a:ext>
            </a:extLst>
          </p:cNvPr>
          <p:cNvSpPr/>
          <p:nvPr/>
        </p:nvSpPr>
        <p:spPr bwMode="white">
          <a:xfrm>
            <a:off x="4091206" y="2292182"/>
            <a:ext cx="523636" cy="46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92083072-B1B2-B34A-8995-B095C4A62AF5}"/>
              </a:ext>
            </a:extLst>
          </p:cNvPr>
          <p:cNvSpPr/>
          <p:nvPr/>
        </p:nvSpPr>
        <p:spPr bwMode="white">
          <a:xfrm>
            <a:off x="4805256" y="2301710"/>
            <a:ext cx="485553" cy="43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C4164B67-68E5-9845-C7D7-C9DE25860020}"/>
              </a:ext>
            </a:extLst>
          </p:cNvPr>
          <p:cNvSpPr/>
          <p:nvPr/>
        </p:nvSpPr>
        <p:spPr bwMode="white">
          <a:xfrm>
            <a:off x="5490743" y="2368409"/>
            <a:ext cx="456991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922EDCE9-9C9C-2F0C-7255-202D4E6FB0EF}"/>
              </a:ext>
            </a:extLst>
          </p:cNvPr>
          <p:cNvSpPr/>
          <p:nvPr/>
        </p:nvSpPr>
        <p:spPr bwMode="white">
          <a:xfrm>
            <a:off x="6204793" y="2282653"/>
            <a:ext cx="485553" cy="4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F3FED0B1-294D-DEBD-B8BC-B60CB9C8DCA8}"/>
              </a:ext>
            </a:extLst>
          </p:cNvPr>
          <p:cNvSpPr/>
          <p:nvPr/>
        </p:nvSpPr>
        <p:spPr bwMode="white">
          <a:xfrm>
            <a:off x="6909322" y="2330295"/>
            <a:ext cx="371305" cy="4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9EDDFEAD-4CAE-9F19-5A5E-AD50D5D660DC}"/>
              </a:ext>
            </a:extLst>
          </p:cNvPr>
          <p:cNvSpPr/>
          <p:nvPr/>
        </p:nvSpPr>
        <p:spPr bwMode="white">
          <a:xfrm>
            <a:off x="7709057" y="2616146"/>
            <a:ext cx="180892" cy="12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DD1163-E030-6B99-F106-8BFD204A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76" y="2438524"/>
            <a:ext cx="7219048" cy="19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CFF5A9-3856-1B46-4933-8050A9544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1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4E220C-C706-75FC-806B-8B8381E976B1}"/>
              </a:ext>
            </a:extLst>
          </p:cNvPr>
          <p:cNvSpPr/>
          <p:nvPr/>
        </p:nvSpPr>
        <p:spPr bwMode="white">
          <a:xfrm>
            <a:off x="1577752" y="3284984"/>
            <a:ext cx="447471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36FF96-6571-A724-EEAA-47FEC66C21F8}"/>
              </a:ext>
            </a:extLst>
          </p:cNvPr>
          <p:cNvSpPr/>
          <p:nvPr/>
        </p:nvSpPr>
        <p:spPr bwMode="white">
          <a:xfrm>
            <a:off x="3872231" y="3284984"/>
            <a:ext cx="437950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493B57-AD2A-C210-498F-FDF07A2FDA95}"/>
              </a:ext>
            </a:extLst>
          </p:cNvPr>
          <p:cNvSpPr/>
          <p:nvPr/>
        </p:nvSpPr>
        <p:spPr bwMode="white">
          <a:xfrm>
            <a:off x="6147669" y="3351724"/>
            <a:ext cx="628363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9924F0-412D-7D8A-EE85-7532E45EDDE7}"/>
              </a:ext>
            </a:extLst>
          </p:cNvPr>
          <p:cNvSpPr/>
          <p:nvPr/>
        </p:nvSpPr>
        <p:spPr bwMode="white">
          <a:xfrm>
            <a:off x="8604000" y="3284984"/>
            <a:ext cx="372320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AE5FEA-D39F-1F87-FB24-C41A996DAB34}"/>
              </a:ext>
            </a:extLst>
          </p:cNvPr>
          <p:cNvSpPr/>
          <p:nvPr/>
        </p:nvSpPr>
        <p:spPr bwMode="white">
          <a:xfrm>
            <a:off x="10669983" y="3351724"/>
            <a:ext cx="647404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E5B675-2BEA-97AC-4836-5AA08487A9B8}"/>
              </a:ext>
            </a:extLst>
          </p:cNvPr>
          <p:cNvSpPr/>
          <p:nvPr/>
        </p:nvSpPr>
        <p:spPr bwMode="white">
          <a:xfrm>
            <a:off x="1606314" y="4429107"/>
            <a:ext cx="514115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6421D1E-B307-BBAB-BD29-5BB2539F7387}"/>
              </a:ext>
            </a:extLst>
          </p:cNvPr>
          <p:cNvSpPr/>
          <p:nvPr/>
        </p:nvSpPr>
        <p:spPr bwMode="white">
          <a:xfrm>
            <a:off x="3791744" y="4430820"/>
            <a:ext cx="514115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0348F5B-D98D-22E9-047D-3DA98220D8AF}"/>
              </a:ext>
            </a:extLst>
          </p:cNvPr>
          <p:cNvSpPr/>
          <p:nvPr/>
        </p:nvSpPr>
        <p:spPr bwMode="white">
          <a:xfrm>
            <a:off x="6023992" y="4430820"/>
            <a:ext cx="704528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6B58C2-C489-3E71-0E52-7A66F36D16CB}"/>
              </a:ext>
            </a:extLst>
          </p:cNvPr>
          <p:cNvSpPr/>
          <p:nvPr/>
        </p:nvSpPr>
        <p:spPr bwMode="white">
          <a:xfrm>
            <a:off x="8794413" y="4429107"/>
            <a:ext cx="637884" cy="43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9B4B50B-F877-64AA-D327-2956994FCEC6}"/>
              </a:ext>
            </a:extLst>
          </p:cNvPr>
          <p:cNvSpPr/>
          <p:nvPr/>
        </p:nvSpPr>
        <p:spPr bwMode="white">
          <a:xfrm>
            <a:off x="10555735" y="4429107"/>
            <a:ext cx="447471" cy="362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504C3E-44FE-4AF8-4E83-DFA62E7AF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256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6F4D8B-9EFD-7C11-8CC8-B1FCC1579AE3}"/>
              </a:ext>
            </a:extLst>
          </p:cNvPr>
          <p:cNvSpPr/>
          <p:nvPr/>
        </p:nvSpPr>
        <p:spPr bwMode="white">
          <a:xfrm>
            <a:off x="1688125" y="2296708"/>
            <a:ext cx="628735" cy="592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0F4643-0993-CF49-2F42-E49A5A785CEC}"/>
              </a:ext>
            </a:extLst>
          </p:cNvPr>
          <p:cNvSpPr/>
          <p:nvPr/>
        </p:nvSpPr>
        <p:spPr bwMode="white">
          <a:xfrm>
            <a:off x="2608448" y="2296708"/>
            <a:ext cx="646959" cy="700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987F19-57EF-9487-6AF0-9200DD454254}"/>
              </a:ext>
            </a:extLst>
          </p:cNvPr>
          <p:cNvSpPr/>
          <p:nvPr/>
        </p:nvSpPr>
        <p:spPr bwMode="white">
          <a:xfrm>
            <a:off x="3519659" y="2378734"/>
            <a:ext cx="592287" cy="51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A7B2D3-AAAA-2FAF-9CF5-0428B50A4633}"/>
              </a:ext>
            </a:extLst>
          </p:cNvPr>
          <p:cNvSpPr/>
          <p:nvPr/>
        </p:nvSpPr>
        <p:spPr bwMode="white">
          <a:xfrm>
            <a:off x="4412645" y="2387848"/>
            <a:ext cx="646959" cy="51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690974-F407-E70D-E204-A8F173D00084}"/>
              </a:ext>
            </a:extLst>
          </p:cNvPr>
          <p:cNvSpPr/>
          <p:nvPr/>
        </p:nvSpPr>
        <p:spPr bwMode="white">
          <a:xfrm>
            <a:off x="5332968" y="2387848"/>
            <a:ext cx="646959" cy="51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497D40-F03D-C512-5AA9-B7AD728B3F85}"/>
              </a:ext>
            </a:extLst>
          </p:cNvPr>
          <p:cNvSpPr/>
          <p:nvPr/>
        </p:nvSpPr>
        <p:spPr bwMode="white">
          <a:xfrm>
            <a:off x="6736233" y="2342278"/>
            <a:ext cx="592287" cy="592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810DAE-C8F0-3AB8-D8BA-3927799075A0}"/>
              </a:ext>
            </a:extLst>
          </p:cNvPr>
          <p:cNvSpPr/>
          <p:nvPr/>
        </p:nvSpPr>
        <p:spPr bwMode="white">
          <a:xfrm>
            <a:off x="1706349" y="4010126"/>
            <a:ext cx="546726" cy="53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63B6320-4EEB-3391-8715-3856AF0782B3}"/>
              </a:ext>
            </a:extLst>
          </p:cNvPr>
          <p:cNvSpPr/>
          <p:nvPr/>
        </p:nvSpPr>
        <p:spPr bwMode="white">
          <a:xfrm>
            <a:off x="3045829" y="4028354"/>
            <a:ext cx="637847" cy="50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E299AD4-2A7A-D40A-A36A-870D11DC160B}"/>
              </a:ext>
            </a:extLst>
          </p:cNvPr>
          <p:cNvSpPr/>
          <p:nvPr/>
        </p:nvSpPr>
        <p:spPr bwMode="white">
          <a:xfrm>
            <a:off x="5797686" y="4064810"/>
            <a:ext cx="528502" cy="428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F814D93-DF4A-3DE1-A3CB-C2D821E88200}"/>
              </a:ext>
            </a:extLst>
          </p:cNvPr>
          <p:cNvSpPr/>
          <p:nvPr/>
        </p:nvSpPr>
        <p:spPr bwMode="white">
          <a:xfrm>
            <a:off x="1742798" y="5659746"/>
            <a:ext cx="355372" cy="53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114B0F3-B1B5-3706-F636-D3B97C245150}"/>
              </a:ext>
            </a:extLst>
          </p:cNvPr>
          <p:cNvSpPr/>
          <p:nvPr/>
        </p:nvSpPr>
        <p:spPr bwMode="white">
          <a:xfrm>
            <a:off x="2626672" y="5677974"/>
            <a:ext cx="537614" cy="44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EFEFBB3-873B-0BEB-A6C2-1E95F13982CD}"/>
              </a:ext>
            </a:extLst>
          </p:cNvPr>
          <p:cNvSpPr/>
          <p:nvPr/>
        </p:nvSpPr>
        <p:spPr bwMode="white">
          <a:xfrm>
            <a:off x="5096054" y="5687088"/>
            <a:ext cx="492053" cy="45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F3D41A4-A5EB-49C9-EC3A-D76FB9587B80}"/>
              </a:ext>
            </a:extLst>
          </p:cNvPr>
          <p:cNvSpPr/>
          <p:nvPr/>
        </p:nvSpPr>
        <p:spPr bwMode="white">
          <a:xfrm>
            <a:off x="5970816" y="5641518"/>
            <a:ext cx="546726" cy="537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6790733-0BC9-EEC7-AD5D-BA8451D53D0C}"/>
              </a:ext>
            </a:extLst>
          </p:cNvPr>
          <p:cNvSpPr/>
          <p:nvPr/>
        </p:nvSpPr>
        <p:spPr bwMode="white">
          <a:xfrm>
            <a:off x="8686224" y="5659746"/>
            <a:ext cx="555838" cy="51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9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F22341-EA45-D4C1-7D01-2E872D0C1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9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60043CA7-EE1C-2956-357B-381472C60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4"/>
          <a:stretch/>
        </p:blipFill>
        <p:spPr>
          <a:xfrm>
            <a:off x="1055440" y="2926051"/>
            <a:ext cx="11004560" cy="179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3747C2-7EAF-60CA-D888-9DF89D199D67}"/>
              </a:ext>
            </a:extLst>
          </p:cNvPr>
          <p:cNvSpPr/>
          <p:nvPr/>
        </p:nvSpPr>
        <p:spPr bwMode="white">
          <a:xfrm>
            <a:off x="4387671" y="3002608"/>
            <a:ext cx="42842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A807B0-12FC-8E7C-E5C2-2DF24829905E}"/>
              </a:ext>
            </a:extLst>
          </p:cNvPr>
          <p:cNvSpPr/>
          <p:nvPr/>
        </p:nvSpPr>
        <p:spPr bwMode="white">
          <a:xfrm>
            <a:off x="8291142" y="3002608"/>
            <a:ext cx="42842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C9A73C-1F74-DC74-141D-3AA6CA2D972D}"/>
              </a:ext>
            </a:extLst>
          </p:cNvPr>
          <p:cNvSpPr/>
          <p:nvPr/>
        </p:nvSpPr>
        <p:spPr bwMode="white">
          <a:xfrm>
            <a:off x="1902778" y="3653343"/>
            <a:ext cx="42842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3FEB97-C337-1195-CCE2-4B39056CCA00}"/>
              </a:ext>
            </a:extLst>
          </p:cNvPr>
          <p:cNvSpPr/>
          <p:nvPr/>
        </p:nvSpPr>
        <p:spPr bwMode="white">
          <a:xfrm>
            <a:off x="5558712" y="3653343"/>
            <a:ext cx="42842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86A6C2-1099-D246-FF96-BE47C1E3DB1A}"/>
              </a:ext>
            </a:extLst>
          </p:cNvPr>
          <p:cNvSpPr/>
          <p:nvPr/>
        </p:nvSpPr>
        <p:spPr bwMode="white">
          <a:xfrm>
            <a:off x="9214646" y="3653343"/>
            <a:ext cx="418910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0CCB98-1312-2F0F-368B-92067B4C351F}"/>
              </a:ext>
            </a:extLst>
          </p:cNvPr>
          <p:cNvSpPr/>
          <p:nvPr/>
        </p:nvSpPr>
        <p:spPr bwMode="white">
          <a:xfrm>
            <a:off x="4073489" y="4304079"/>
            <a:ext cx="42842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59F435-041C-F470-6526-3C184F9CF1C6}"/>
              </a:ext>
            </a:extLst>
          </p:cNvPr>
          <p:cNvSpPr/>
          <p:nvPr/>
        </p:nvSpPr>
        <p:spPr bwMode="white">
          <a:xfrm>
            <a:off x="5549192" y="4304079"/>
            <a:ext cx="42842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763426-9880-63A4-DCF2-CC6E45A2D439}"/>
              </a:ext>
            </a:extLst>
          </p:cNvPr>
          <p:cNvSpPr/>
          <p:nvPr/>
        </p:nvSpPr>
        <p:spPr bwMode="white">
          <a:xfrm>
            <a:off x="9014712" y="4304079"/>
            <a:ext cx="41890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C298C83-5E1C-0B77-4489-2070AFBFAEE5}"/>
              </a:ext>
            </a:extLst>
          </p:cNvPr>
          <p:cNvSpPr/>
          <p:nvPr/>
        </p:nvSpPr>
        <p:spPr bwMode="white">
          <a:xfrm>
            <a:off x="10480894" y="4304079"/>
            <a:ext cx="428429" cy="3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C351A5-3B3E-4ECC-3FFB-A9B6E3D4B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0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B85B4C-45E5-D453-C394-9C5777DCCC73}"/>
              </a:ext>
            </a:extLst>
          </p:cNvPr>
          <p:cNvSpPr/>
          <p:nvPr/>
        </p:nvSpPr>
        <p:spPr bwMode="white">
          <a:xfrm>
            <a:off x="6023900" y="3102151"/>
            <a:ext cx="371305" cy="343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4731B2-415D-7E08-05CD-3609DA5ACCE7}"/>
              </a:ext>
            </a:extLst>
          </p:cNvPr>
          <p:cNvSpPr/>
          <p:nvPr/>
        </p:nvSpPr>
        <p:spPr bwMode="white">
          <a:xfrm>
            <a:off x="8737289" y="3092623"/>
            <a:ext cx="428429" cy="37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539F19-F253-99BB-D013-4B5352794F38}"/>
              </a:ext>
            </a:extLst>
          </p:cNvPr>
          <p:cNvSpPr/>
          <p:nvPr/>
        </p:nvSpPr>
        <p:spPr bwMode="white">
          <a:xfrm>
            <a:off x="4005520" y="3740568"/>
            <a:ext cx="428429" cy="362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1C356C-FB04-679F-B4B4-DBD9FD24F2DB}"/>
              </a:ext>
            </a:extLst>
          </p:cNvPr>
          <p:cNvSpPr/>
          <p:nvPr/>
        </p:nvSpPr>
        <p:spPr bwMode="white">
          <a:xfrm>
            <a:off x="6623702" y="3740568"/>
            <a:ext cx="428429" cy="37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696626-4066-45F8-F762-ECE69583059E}"/>
              </a:ext>
            </a:extLst>
          </p:cNvPr>
          <p:cNvSpPr/>
          <p:nvPr/>
        </p:nvSpPr>
        <p:spPr bwMode="white">
          <a:xfrm>
            <a:off x="1939537" y="5045987"/>
            <a:ext cx="409388" cy="362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3B8334B-89E6-5F28-6EBF-3F03CDB7812A}"/>
              </a:ext>
            </a:extLst>
          </p:cNvPr>
          <p:cNvSpPr/>
          <p:nvPr/>
        </p:nvSpPr>
        <p:spPr bwMode="white">
          <a:xfrm>
            <a:off x="4243537" y="5045987"/>
            <a:ext cx="409388" cy="352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28247C-DE3C-4B6D-5202-35914C1C1324}"/>
              </a:ext>
            </a:extLst>
          </p:cNvPr>
          <p:cNvSpPr/>
          <p:nvPr/>
        </p:nvSpPr>
        <p:spPr bwMode="white">
          <a:xfrm>
            <a:off x="6557057" y="5055516"/>
            <a:ext cx="399867" cy="343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C091A0-5B89-C618-63A1-390F7F6FA358}"/>
              </a:ext>
            </a:extLst>
          </p:cNvPr>
          <p:cNvSpPr/>
          <p:nvPr/>
        </p:nvSpPr>
        <p:spPr bwMode="white">
          <a:xfrm>
            <a:off x="8861057" y="5045987"/>
            <a:ext cx="418909" cy="352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0787A1-29FE-4046-879E-570E2C293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83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2A1E72-12B2-5191-435B-6D2A46DC1D2E}"/>
              </a:ext>
            </a:extLst>
          </p:cNvPr>
          <p:cNvSpPr/>
          <p:nvPr/>
        </p:nvSpPr>
        <p:spPr bwMode="white">
          <a:xfrm>
            <a:off x="4833818" y="2416528"/>
            <a:ext cx="1961256" cy="37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12B14D-EF2A-5E28-7B75-7C3CC73184E7}"/>
              </a:ext>
            </a:extLst>
          </p:cNvPr>
          <p:cNvSpPr/>
          <p:nvPr/>
        </p:nvSpPr>
        <p:spPr bwMode="white">
          <a:xfrm>
            <a:off x="4833818" y="3074171"/>
            <a:ext cx="1190082" cy="362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EF226B-FD07-F18F-8870-6196BDBE38CB}"/>
              </a:ext>
            </a:extLst>
          </p:cNvPr>
          <p:cNvSpPr/>
          <p:nvPr/>
        </p:nvSpPr>
        <p:spPr bwMode="white">
          <a:xfrm>
            <a:off x="5604991" y="3722283"/>
            <a:ext cx="418909" cy="371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7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31DC2E-9CFD-04F9-CB6F-DF94F1C65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4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973966-CEDD-83BB-8400-ABA71CB84A65}"/>
              </a:ext>
            </a:extLst>
          </p:cNvPr>
          <p:cNvSpPr/>
          <p:nvPr/>
        </p:nvSpPr>
        <p:spPr bwMode="white">
          <a:xfrm>
            <a:off x="4691008" y="1998546"/>
            <a:ext cx="542677" cy="43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FE30AF-E908-10B2-FC82-C0ECBE6E4D95}"/>
              </a:ext>
            </a:extLst>
          </p:cNvPr>
          <p:cNvSpPr/>
          <p:nvPr/>
        </p:nvSpPr>
        <p:spPr bwMode="white">
          <a:xfrm>
            <a:off x="8861057" y="2017629"/>
            <a:ext cx="647404" cy="45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40A850-FD3D-9085-F472-D1C8297ACA54}"/>
              </a:ext>
            </a:extLst>
          </p:cNvPr>
          <p:cNvSpPr/>
          <p:nvPr/>
        </p:nvSpPr>
        <p:spPr bwMode="white">
          <a:xfrm>
            <a:off x="9879768" y="1998546"/>
            <a:ext cx="542677" cy="43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52681D8-DA52-335C-DB37-4DB5EA5BA2A9}"/>
              </a:ext>
            </a:extLst>
          </p:cNvPr>
          <p:cNvSpPr/>
          <p:nvPr/>
        </p:nvSpPr>
        <p:spPr bwMode="white">
          <a:xfrm>
            <a:off x="3377157" y="3019475"/>
            <a:ext cx="247537" cy="27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2D6FC4-A984-625A-1286-FE03AB6E153D}"/>
              </a:ext>
            </a:extLst>
          </p:cNvPr>
          <p:cNvSpPr/>
          <p:nvPr/>
        </p:nvSpPr>
        <p:spPr bwMode="white">
          <a:xfrm>
            <a:off x="6471371" y="3009933"/>
            <a:ext cx="352264" cy="305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619ED1-F26D-C1F7-6E1C-7887C1075828}"/>
              </a:ext>
            </a:extLst>
          </p:cNvPr>
          <p:cNvSpPr/>
          <p:nvPr/>
        </p:nvSpPr>
        <p:spPr bwMode="white">
          <a:xfrm>
            <a:off x="9651272" y="3000392"/>
            <a:ext cx="790214" cy="343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969EF6-962D-4663-2BB4-445C205CE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3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B86FCA-1AFA-C6DE-731B-C63A544568EE}"/>
              </a:ext>
            </a:extLst>
          </p:cNvPr>
          <p:cNvSpPr/>
          <p:nvPr/>
        </p:nvSpPr>
        <p:spPr bwMode="white">
          <a:xfrm>
            <a:off x="3101057" y="2427471"/>
            <a:ext cx="428429" cy="372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FFCA83-7774-E475-A68D-AA8AE6AE18BA}"/>
              </a:ext>
            </a:extLst>
          </p:cNvPr>
          <p:cNvSpPr/>
          <p:nvPr/>
        </p:nvSpPr>
        <p:spPr bwMode="white">
          <a:xfrm>
            <a:off x="5985818" y="2427471"/>
            <a:ext cx="428429" cy="372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126D60-ECDA-D920-F6A1-6B87DCB99302}"/>
              </a:ext>
            </a:extLst>
          </p:cNvPr>
          <p:cNvSpPr/>
          <p:nvPr/>
        </p:nvSpPr>
        <p:spPr bwMode="white">
          <a:xfrm>
            <a:off x="4262578" y="3085658"/>
            <a:ext cx="418909" cy="362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04F12F-2169-214F-C377-F420E11C392B}"/>
              </a:ext>
            </a:extLst>
          </p:cNvPr>
          <p:cNvSpPr/>
          <p:nvPr/>
        </p:nvSpPr>
        <p:spPr bwMode="white">
          <a:xfrm>
            <a:off x="1949057" y="3734306"/>
            <a:ext cx="428429" cy="362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2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2024-08-17T15:06:09Z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