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7" r:id="rId5"/>
    <p:sldId id="276" r:id="rId6"/>
    <p:sldId id="275" r:id="rId7"/>
    <p:sldId id="273" r:id="rId8"/>
    <p:sldId id="272" r:id="rId9"/>
    <p:sldId id="271" r:id="rId10"/>
    <p:sldId id="270" r:id="rId11"/>
    <p:sldId id="268" r:id="rId12"/>
    <p:sldId id="266" r:id="rId13"/>
    <p:sldId id="265" r:id="rId14"/>
    <p:sldId id="264" r:id="rId15"/>
    <p:sldId id="262" r:id="rId16"/>
    <p:sldId id="261" r:id="rId17"/>
    <p:sldId id="260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1" d="100"/>
          <a:sy n="71" d="100"/>
        </p:scale>
        <p:origin x="300" y="-13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04794F-A746-49E5-16C7-BCE6AE97C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08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E301B8B-E2C3-0172-0A3B-9F8786808469}"/>
              </a:ext>
            </a:extLst>
          </p:cNvPr>
          <p:cNvSpPr/>
          <p:nvPr/>
        </p:nvSpPr>
        <p:spPr bwMode="white">
          <a:xfrm>
            <a:off x="3510446" y="2331177"/>
            <a:ext cx="428429" cy="371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0B7564-DAB7-DFE2-AC5D-125ABA7C0D11}"/>
              </a:ext>
            </a:extLst>
          </p:cNvPr>
          <p:cNvSpPr/>
          <p:nvPr/>
        </p:nvSpPr>
        <p:spPr bwMode="white">
          <a:xfrm>
            <a:off x="6614181" y="2331177"/>
            <a:ext cx="428429" cy="371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26F969-3074-EBFA-FEBD-0F2E7EA44C62}"/>
              </a:ext>
            </a:extLst>
          </p:cNvPr>
          <p:cNvSpPr/>
          <p:nvPr/>
        </p:nvSpPr>
        <p:spPr bwMode="white">
          <a:xfrm>
            <a:off x="2739272" y="3503809"/>
            <a:ext cx="428429" cy="371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90027E-F4FB-E8D1-644A-7E68A80B776F}"/>
              </a:ext>
            </a:extLst>
          </p:cNvPr>
          <p:cNvSpPr/>
          <p:nvPr/>
        </p:nvSpPr>
        <p:spPr bwMode="white">
          <a:xfrm>
            <a:off x="6033421" y="3503809"/>
            <a:ext cx="428429" cy="371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946AA61-1106-456A-9F45-B3D911ACFC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42"/>
          <a:stretch/>
        </p:blipFill>
        <p:spPr>
          <a:xfrm>
            <a:off x="1116064" y="4117152"/>
            <a:ext cx="9660456" cy="1214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2BEB17C-9DB1-D219-1C50-3BD50A423371}"/>
              </a:ext>
            </a:extLst>
          </p:cNvPr>
          <p:cNvSpPr/>
          <p:nvPr/>
        </p:nvSpPr>
        <p:spPr bwMode="white">
          <a:xfrm>
            <a:off x="5086179" y="4231949"/>
            <a:ext cx="428429" cy="373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48E1C2-28E1-05A6-8651-28C8659C271E}"/>
              </a:ext>
            </a:extLst>
          </p:cNvPr>
          <p:cNvSpPr/>
          <p:nvPr/>
        </p:nvSpPr>
        <p:spPr bwMode="white">
          <a:xfrm>
            <a:off x="4305485" y="4815504"/>
            <a:ext cx="428429" cy="373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5316BC-6A17-F906-33CA-2B70DA688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76672"/>
            <a:ext cx="11520000" cy="2664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E2F0B02-EEC2-7B33-9A21-2E3AFC559CD2}"/>
              </a:ext>
            </a:extLst>
          </p:cNvPr>
          <p:cNvSpPr/>
          <p:nvPr/>
        </p:nvSpPr>
        <p:spPr bwMode="white">
          <a:xfrm>
            <a:off x="1968099" y="2672876"/>
            <a:ext cx="4874578" cy="381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FA4AB1B-1F27-1C02-B52B-17EDB66E86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3"/>
          <a:stretch/>
        </p:blipFill>
        <p:spPr>
          <a:xfrm>
            <a:off x="1116064" y="3329688"/>
            <a:ext cx="8796360" cy="3395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E693CF-B802-2256-591F-B4271912E032}"/>
              </a:ext>
            </a:extLst>
          </p:cNvPr>
          <p:cNvSpPr/>
          <p:nvPr/>
        </p:nvSpPr>
        <p:spPr bwMode="white">
          <a:xfrm>
            <a:off x="3334378" y="4607951"/>
            <a:ext cx="2370644" cy="372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6028FE-8A3C-6CF2-5C9A-5FF2051A19E7}"/>
              </a:ext>
            </a:extLst>
          </p:cNvPr>
          <p:cNvSpPr/>
          <p:nvPr/>
        </p:nvSpPr>
        <p:spPr bwMode="white">
          <a:xfrm>
            <a:off x="3781849" y="6010226"/>
            <a:ext cx="799735" cy="352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6BC35F-8A54-F54E-0167-8A6D99C3055F}"/>
              </a:ext>
            </a:extLst>
          </p:cNvPr>
          <p:cNvSpPr/>
          <p:nvPr/>
        </p:nvSpPr>
        <p:spPr bwMode="white">
          <a:xfrm>
            <a:off x="6114411" y="6000687"/>
            <a:ext cx="1209123" cy="362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11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9CF4EA-2410-45CE-B696-821624686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76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8DD7262-B801-0A1D-F1E1-508F6F9168DF}"/>
              </a:ext>
            </a:extLst>
          </p:cNvPr>
          <p:cNvSpPr/>
          <p:nvPr/>
        </p:nvSpPr>
        <p:spPr bwMode="white">
          <a:xfrm>
            <a:off x="1777685" y="2131230"/>
            <a:ext cx="590280" cy="114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B4B66F-061A-18A1-F56F-60C9B1B036EE}"/>
              </a:ext>
            </a:extLst>
          </p:cNvPr>
          <p:cNvSpPr/>
          <p:nvPr/>
        </p:nvSpPr>
        <p:spPr bwMode="white">
          <a:xfrm>
            <a:off x="2777355" y="1969129"/>
            <a:ext cx="599801" cy="42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423CDA-77E8-56D6-4061-034D53870871}"/>
              </a:ext>
            </a:extLst>
          </p:cNvPr>
          <p:cNvSpPr/>
          <p:nvPr/>
        </p:nvSpPr>
        <p:spPr bwMode="white">
          <a:xfrm>
            <a:off x="5566909" y="1911917"/>
            <a:ext cx="618842" cy="56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91187C-00D9-C410-F956-CE9DF04ACB15}"/>
              </a:ext>
            </a:extLst>
          </p:cNvPr>
          <p:cNvSpPr/>
          <p:nvPr/>
        </p:nvSpPr>
        <p:spPr bwMode="white">
          <a:xfrm>
            <a:off x="2691669" y="3141976"/>
            <a:ext cx="552198" cy="43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CCE7E2-1D1E-08D9-4B0F-BFA4FC9E55BF}"/>
              </a:ext>
            </a:extLst>
          </p:cNvPr>
          <p:cNvSpPr/>
          <p:nvPr/>
        </p:nvSpPr>
        <p:spPr bwMode="white">
          <a:xfrm>
            <a:off x="6395206" y="3103835"/>
            <a:ext cx="552198" cy="514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81A34EB-E6BD-0001-D0C5-BFAC29C2A964}"/>
              </a:ext>
            </a:extLst>
          </p:cNvPr>
          <p:cNvSpPr/>
          <p:nvPr/>
        </p:nvSpPr>
        <p:spPr bwMode="white">
          <a:xfrm>
            <a:off x="8251735" y="3046623"/>
            <a:ext cx="618842" cy="600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E2CE7AD-AD9B-9599-62F2-90D7E51F20E9}"/>
              </a:ext>
            </a:extLst>
          </p:cNvPr>
          <p:cNvSpPr/>
          <p:nvPr/>
        </p:nvSpPr>
        <p:spPr bwMode="white">
          <a:xfrm>
            <a:off x="10155867" y="3046623"/>
            <a:ext cx="618842" cy="600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A69B423-B7AE-8AB3-0BF2-227F530F690B}"/>
              </a:ext>
            </a:extLst>
          </p:cNvPr>
          <p:cNvSpPr/>
          <p:nvPr/>
        </p:nvSpPr>
        <p:spPr bwMode="white">
          <a:xfrm>
            <a:off x="2682148" y="4305288"/>
            <a:ext cx="485553" cy="467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2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2694E3-34F2-CAF6-47A7-4D110C44A6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56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52EDEE-037F-771E-E9AB-C373828AF03E}"/>
              </a:ext>
            </a:extLst>
          </p:cNvPr>
          <p:cNvSpPr/>
          <p:nvPr/>
        </p:nvSpPr>
        <p:spPr bwMode="white">
          <a:xfrm>
            <a:off x="1330214" y="1034761"/>
            <a:ext cx="533157" cy="572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266C29-85EB-0DDF-31BA-7AE903F1B6AC}"/>
              </a:ext>
            </a:extLst>
          </p:cNvPr>
          <p:cNvSpPr/>
          <p:nvPr/>
        </p:nvSpPr>
        <p:spPr bwMode="white">
          <a:xfrm>
            <a:off x="4015041" y="1072914"/>
            <a:ext cx="628363" cy="457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F53683-048B-CD84-972D-708F82404408}"/>
              </a:ext>
            </a:extLst>
          </p:cNvPr>
          <p:cNvSpPr/>
          <p:nvPr/>
        </p:nvSpPr>
        <p:spPr bwMode="white">
          <a:xfrm>
            <a:off x="9336360" y="948916"/>
            <a:ext cx="720080" cy="658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65F3DBF-8514-4225-D3F0-649C135ABE2D}"/>
              </a:ext>
            </a:extLst>
          </p:cNvPr>
          <p:cNvSpPr/>
          <p:nvPr/>
        </p:nvSpPr>
        <p:spPr bwMode="white">
          <a:xfrm>
            <a:off x="10344472" y="1034761"/>
            <a:ext cx="648072" cy="572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7202353-4420-AD20-442C-A92B2A1E47B6}"/>
              </a:ext>
            </a:extLst>
          </p:cNvPr>
          <p:cNvSpPr/>
          <p:nvPr/>
        </p:nvSpPr>
        <p:spPr bwMode="white">
          <a:xfrm>
            <a:off x="3605652" y="2780255"/>
            <a:ext cx="561719" cy="648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CECADA-4B59-6B50-B8A0-212DAA5E4B3D}"/>
              </a:ext>
            </a:extLst>
          </p:cNvPr>
          <p:cNvSpPr/>
          <p:nvPr/>
        </p:nvSpPr>
        <p:spPr bwMode="white">
          <a:xfrm>
            <a:off x="5109917" y="2827947"/>
            <a:ext cx="561719" cy="419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7CFAF16-5AD0-C8CF-0A50-A829A07EC895}"/>
              </a:ext>
            </a:extLst>
          </p:cNvPr>
          <p:cNvSpPr/>
          <p:nvPr/>
        </p:nvSpPr>
        <p:spPr bwMode="white">
          <a:xfrm>
            <a:off x="6937884" y="2780255"/>
            <a:ext cx="637885" cy="553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46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587857-70C9-CCDF-B99C-3C98C3252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03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481B8BD-D7EB-A711-6423-EC6DE607311B}"/>
              </a:ext>
            </a:extLst>
          </p:cNvPr>
          <p:cNvSpPr/>
          <p:nvPr/>
        </p:nvSpPr>
        <p:spPr bwMode="white">
          <a:xfrm>
            <a:off x="6880760" y="2277256"/>
            <a:ext cx="866380" cy="831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2574046-FA0B-EF91-C465-E3A369EB5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1"/>
          <a:stretch/>
        </p:blipFill>
        <p:spPr>
          <a:xfrm>
            <a:off x="1041917" y="3140968"/>
            <a:ext cx="11150083" cy="2640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BB616A-C663-EF90-50A4-011E83DBB403}"/>
              </a:ext>
            </a:extLst>
          </p:cNvPr>
          <p:cNvSpPr/>
          <p:nvPr/>
        </p:nvSpPr>
        <p:spPr bwMode="white">
          <a:xfrm>
            <a:off x="1917817" y="3217230"/>
            <a:ext cx="590280" cy="772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B15223-82B2-E7EC-A303-2FD4D879CA13}"/>
              </a:ext>
            </a:extLst>
          </p:cNvPr>
          <p:cNvSpPr/>
          <p:nvPr/>
        </p:nvSpPr>
        <p:spPr bwMode="white">
          <a:xfrm>
            <a:off x="6202115" y="3217230"/>
            <a:ext cx="590280" cy="772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2E9E87-07BB-E33C-FE61-AF41F030D3CB}"/>
              </a:ext>
            </a:extLst>
          </p:cNvPr>
          <p:cNvSpPr/>
          <p:nvPr/>
        </p:nvSpPr>
        <p:spPr bwMode="white">
          <a:xfrm>
            <a:off x="10200793" y="3217230"/>
            <a:ext cx="1751801" cy="772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DEFECE-ED44-7688-521B-B36CC1E9FB09}"/>
              </a:ext>
            </a:extLst>
          </p:cNvPr>
          <p:cNvSpPr/>
          <p:nvPr/>
        </p:nvSpPr>
        <p:spPr bwMode="white">
          <a:xfrm flipV="1">
            <a:off x="7668297" y="3933055"/>
            <a:ext cx="742610" cy="216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8246418-BB49-E1EA-A32D-E0F6F470A0D6}"/>
              </a:ext>
            </a:extLst>
          </p:cNvPr>
          <p:cNvSpPr/>
          <p:nvPr/>
        </p:nvSpPr>
        <p:spPr bwMode="white">
          <a:xfrm>
            <a:off x="1003834" y="4056123"/>
            <a:ext cx="742611" cy="772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6B40E5F-5590-A546-FC0C-D86BC8E776CB}"/>
              </a:ext>
            </a:extLst>
          </p:cNvPr>
          <p:cNvSpPr/>
          <p:nvPr/>
        </p:nvSpPr>
        <p:spPr bwMode="white">
          <a:xfrm flipV="1">
            <a:off x="2351584" y="4784853"/>
            <a:ext cx="648072" cy="156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4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96A8B1-A605-B6BB-DEF1-B07E403593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66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9E9B0B3-2A8F-25A6-E5DA-42A1EE72D746}"/>
              </a:ext>
            </a:extLst>
          </p:cNvPr>
          <p:cNvSpPr/>
          <p:nvPr/>
        </p:nvSpPr>
        <p:spPr bwMode="white">
          <a:xfrm>
            <a:off x="3935760" y="720000"/>
            <a:ext cx="504056" cy="620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7CAE21-EB3F-F7E6-42B6-3682DF8A7164}"/>
              </a:ext>
            </a:extLst>
          </p:cNvPr>
          <p:cNvSpPr/>
          <p:nvPr/>
        </p:nvSpPr>
        <p:spPr bwMode="white">
          <a:xfrm>
            <a:off x="1415480" y="3310492"/>
            <a:ext cx="9145016" cy="121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33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914B72-5933-6EDE-6615-B64565BB3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65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06380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55F56F-013B-5D0B-1E34-70EE633B6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65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8F67607-B5A1-7223-7928-F2AAA8E880E8}"/>
              </a:ext>
            </a:extLst>
          </p:cNvPr>
          <p:cNvSpPr/>
          <p:nvPr/>
        </p:nvSpPr>
        <p:spPr bwMode="white">
          <a:xfrm>
            <a:off x="1996661" y="938992"/>
            <a:ext cx="542677" cy="41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F667C9-E8C5-391D-743C-10AAAF5A31AA}"/>
              </a:ext>
            </a:extLst>
          </p:cNvPr>
          <p:cNvSpPr/>
          <p:nvPr/>
        </p:nvSpPr>
        <p:spPr bwMode="white">
          <a:xfrm>
            <a:off x="2729752" y="948513"/>
            <a:ext cx="485553" cy="390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551449-6CE6-1E03-B4AC-78605E0C6916}"/>
              </a:ext>
            </a:extLst>
          </p:cNvPr>
          <p:cNvSpPr/>
          <p:nvPr/>
        </p:nvSpPr>
        <p:spPr bwMode="white">
          <a:xfrm>
            <a:off x="3396198" y="938992"/>
            <a:ext cx="495074" cy="41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D21FF8-3197-18F0-D0B6-4A59E22A8DA4}"/>
              </a:ext>
            </a:extLst>
          </p:cNvPr>
          <p:cNvSpPr/>
          <p:nvPr/>
        </p:nvSpPr>
        <p:spPr bwMode="white">
          <a:xfrm>
            <a:off x="4100727" y="977078"/>
            <a:ext cx="476033" cy="333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07CABA-CA14-4C1C-0C0E-47A191675EBE}"/>
              </a:ext>
            </a:extLst>
          </p:cNvPr>
          <p:cNvSpPr/>
          <p:nvPr/>
        </p:nvSpPr>
        <p:spPr bwMode="white">
          <a:xfrm>
            <a:off x="5452661" y="910428"/>
            <a:ext cx="485553" cy="476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DB0662-4C72-A70A-D158-D528EA94A284}"/>
              </a:ext>
            </a:extLst>
          </p:cNvPr>
          <p:cNvSpPr/>
          <p:nvPr/>
        </p:nvSpPr>
        <p:spPr bwMode="white">
          <a:xfrm>
            <a:off x="6176231" y="938992"/>
            <a:ext cx="456991" cy="41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A1B29D4-1312-AF24-47F2-66852C37AA96}"/>
              </a:ext>
            </a:extLst>
          </p:cNvPr>
          <p:cNvSpPr/>
          <p:nvPr/>
        </p:nvSpPr>
        <p:spPr bwMode="white">
          <a:xfrm>
            <a:off x="6814115" y="938992"/>
            <a:ext cx="514115" cy="41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454620A-10C1-382E-9517-08E43ED1F27D}"/>
              </a:ext>
            </a:extLst>
          </p:cNvPr>
          <p:cNvSpPr/>
          <p:nvPr/>
        </p:nvSpPr>
        <p:spPr bwMode="white">
          <a:xfrm>
            <a:off x="7490082" y="938992"/>
            <a:ext cx="533157" cy="39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BE13741-D0B2-E4F3-701E-90B01C5925E9}"/>
              </a:ext>
            </a:extLst>
          </p:cNvPr>
          <p:cNvSpPr/>
          <p:nvPr/>
        </p:nvSpPr>
        <p:spPr bwMode="white">
          <a:xfrm>
            <a:off x="4938545" y="1196070"/>
            <a:ext cx="152330" cy="161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3D316BD-381F-7D68-DB00-56347FBEE5F0}"/>
              </a:ext>
            </a:extLst>
          </p:cNvPr>
          <p:cNvSpPr/>
          <p:nvPr/>
        </p:nvSpPr>
        <p:spPr bwMode="white">
          <a:xfrm>
            <a:off x="787537" y="1605491"/>
            <a:ext cx="161851" cy="76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BA09B1F-22E5-B199-35F1-BB4379E3051E}"/>
              </a:ext>
            </a:extLst>
          </p:cNvPr>
          <p:cNvSpPr/>
          <p:nvPr/>
        </p:nvSpPr>
        <p:spPr bwMode="white">
          <a:xfrm>
            <a:off x="692330" y="1662619"/>
            <a:ext cx="485553" cy="390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F5F3063-573F-3CF5-52A7-DCE08540FB63}"/>
              </a:ext>
            </a:extLst>
          </p:cNvPr>
          <p:cNvSpPr/>
          <p:nvPr/>
        </p:nvSpPr>
        <p:spPr bwMode="white">
          <a:xfrm>
            <a:off x="1349256" y="1615012"/>
            <a:ext cx="485553" cy="428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66FDEB5-A6EB-1631-78D0-AC85FE255BF8}"/>
              </a:ext>
            </a:extLst>
          </p:cNvPr>
          <p:cNvSpPr/>
          <p:nvPr/>
        </p:nvSpPr>
        <p:spPr bwMode="white">
          <a:xfrm>
            <a:off x="2015702" y="1605491"/>
            <a:ext cx="514115" cy="428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5FD4DA6-A316-EDB7-4A8D-8E380EFC42DF}"/>
              </a:ext>
            </a:extLst>
          </p:cNvPr>
          <p:cNvSpPr/>
          <p:nvPr/>
        </p:nvSpPr>
        <p:spPr bwMode="white">
          <a:xfrm>
            <a:off x="2720231" y="1662619"/>
            <a:ext cx="485553" cy="333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78D891E-34D8-B5A7-85A1-14FACB5E2847}"/>
              </a:ext>
            </a:extLst>
          </p:cNvPr>
          <p:cNvSpPr/>
          <p:nvPr/>
        </p:nvSpPr>
        <p:spPr bwMode="white">
          <a:xfrm>
            <a:off x="3396198" y="1595969"/>
            <a:ext cx="495074" cy="485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448EA38A-A476-05BD-861E-C94E174475EF}"/>
              </a:ext>
            </a:extLst>
          </p:cNvPr>
          <p:cNvSpPr/>
          <p:nvPr/>
        </p:nvSpPr>
        <p:spPr bwMode="white">
          <a:xfrm>
            <a:off x="4253057" y="1872090"/>
            <a:ext cx="152330" cy="161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04273C77-027A-C2DA-E50E-E42ABCFE4A09}"/>
              </a:ext>
            </a:extLst>
          </p:cNvPr>
          <p:cNvSpPr/>
          <p:nvPr/>
        </p:nvSpPr>
        <p:spPr bwMode="white">
          <a:xfrm>
            <a:off x="4767173" y="1643576"/>
            <a:ext cx="485553" cy="39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734AC3BF-0D83-207D-9BFB-EA22E2181FDC}"/>
              </a:ext>
            </a:extLst>
          </p:cNvPr>
          <p:cNvSpPr/>
          <p:nvPr/>
        </p:nvSpPr>
        <p:spPr bwMode="white">
          <a:xfrm>
            <a:off x="5462181" y="1786397"/>
            <a:ext cx="466512" cy="95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9AF58614-8888-0879-E643-C18FD6DF6345}"/>
              </a:ext>
            </a:extLst>
          </p:cNvPr>
          <p:cNvSpPr/>
          <p:nvPr/>
        </p:nvSpPr>
        <p:spPr bwMode="white">
          <a:xfrm>
            <a:off x="6147670" y="1548363"/>
            <a:ext cx="504594" cy="533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6E80EA4F-F52D-4D08-71FC-F62E9BBBDB76}"/>
              </a:ext>
            </a:extLst>
          </p:cNvPr>
          <p:cNvSpPr/>
          <p:nvPr/>
        </p:nvSpPr>
        <p:spPr bwMode="white">
          <a:xfrm>
            <a:off x="6814115" y="1605491"/>
            <a:ext cx="514115" cy="428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10D549E9-1DFE-1F42-653C-F3F903073ADB}"/>
              </a:ext>
            </a:extLst>
          </p:cNvPr>
          <p:cNvSpPr/>
          <p:nvPr/>
        </p:nvSpPr>
        <p:spPr bwMode="white">
          <a:xfrm>
            <a:off x="7490082" y="1615012"/>
            <a:ext cx="533157" cy="437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9217EADC-A4C5-BF95-95B7-9589083DABFC}"/>
              </a:ext>
            </a:extLst>
          </p:cNvPr>
          <p:cNvSpPr/>
          <p:nvPr/>
        </p:nvSpPr>
        <p:spPr bwMode="white">
          <a:xfrm>
            <a:off x="8175570" y="1615012"/>
            <a:ext cx="533157" cy="437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8A76147B-5C5B-D49B-6A48-3957A590E091}"/>
              </a:ext>
            </a:extLst>
          </p:cNvPr>
          <p:cNvSpPr/>
          <p:nvPr/>
        </p:nvSpPr>
        <p:spPr bwMode="white">
          <a:xfrm>
            <a:off x="8889619" y="1662619"/>
            <a:ext cx="485553" cy="333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575DFB3E-CBF9-800B-C62E-9B85ABE28EA8}"/>
              </a:ext>
            </a:extLst>
          </p:cNvPr>
          <p:cNvSpPr/>
          <p:nvPr/>
        </p:nvSpPr>
        <p:spPr bwMode="white">
          <a:xfrm>
            <a:off x="9575107" y="1605491"/>
            <a:ext cx="495074" cy="45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B89BCEAF-21EE-E739-B229-D1705EDCE0C7}"/>
              </a:ext>
            </a:extLst>
          </p:cNvPr>
          <p:cNvSpPr/>
          <p:nvPr/>
        </p:nvSpPr>
        <p:spPr bwMode="white">
          <a:xfrm>
            <a:off x="10184429" y="1643576"/>
            <a:ext cx="361785" cy="39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3F22DE1B-E77B-4F70-DC35-8FA6EA3C67F0}"/>
              </a:ext>
            </a:extLst>
          </p:cNvPr>
          <p:cNvSpPr/>
          <p:nvPr/>
        </p:nvSpPr>
        <p:spPr bwMode="white">
          <a:xfrm>
            <a:off x="10679504" y="1872090"/>
            <a:ext cx="152330" cy="161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6F14E145-190B-4205-0BA9-A1CB1ACEDC2D}"/>
              </a:ext>
            </a:extLst>
          </p:cNvPr>
          <p:cNvSpPr/>
          <p:nvPr/>
        </p:nvSpPr>
        <p:spPr bwMode="white">
          <a:xfrm>
            <a:off x="654247" y="2281511"/>
            <a:ext cx="485553" cy="476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A304B56B-DB43-07A2-4BDB-4E20782BF670}"/>
              </a:ext>
            </a:extLst>
          </p:cNvPr>
          <p:cNvSpPr/>
          <p:nvPr/>
        </p:nvSpPr>
        <p:spPr bwMode="white">
          <a:xfrm>
            <a:off x="1387338" y="2281511"/>
            <a:ext cx="456991" cy="447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42548DBA-7387-CB0D-73D0-A64B6027E3E3}"/>
              </a:ext>
            </a:extLst>
          </p:cNvPr>
          <p:cNvSpPr/>
          <p:nvPr/>
        </p:nvSpPr>
        <p:spPr bwMode="white">
          <a:xfrm>
            <a:off x="2025223" y="2310075"/>
            <a:ext cx="476033" cy="437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4DBC6F36-DA99-5AE1-A952-0C872C78476F}"/>
              </a:ext>
            </a:extLst>
          </p:cNvPr>
          <p:cNvSpPr/>
          <p:nvPr/>
        </p:nvSpPr>
        <p:spPr bwMode="white">
          <a:xfrm>
            <a:off x="2682148" y="2291032"/>
            <a:ext cx="542677" cy="45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ED3EA7AA-7CEB-9414-E51C-477BF6E586DE}"/>
              </a:ext>
            </a:extLst>
          </p:cNvPr>
          <p:cNvSpPr/>
          <p:nvPr/>
        </p:nvSpPr>
        <p:spPr bwMode="white">
          <a:xfrm>
            <a:off x="3377157" y="2310075"/>
            <a:ext cx="533157" cy="39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2E8E7A9C-0CE9-11BB-2FB9-7708A7DA9F5E}"/>
              </a:ext>
            </a:extLst>
          </p:cNvPr>
          <p:cNvSpPr/>
          <p:nvPr/>
        </p:nvSpPr>
        <p:spPr bwMode="white">
          <a:xfrm>
            <a:off x="4072165" y="2319596"/>
            <a:ext cx="514115" cy="380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0B796E1E-7EC2-DFB6-03F6-4496406DE154}"/>
              </a:ext>
            </a:extLst>
          </p:cNvPr>
          <p:cNvSpPr/>
          <p:nvPr/>
        </p:nvSpPr>
        <p:spPr bwMode="white">
          <a:xfrm>
            <a:off x="4748132" y="2233905"/>
            <a:ext cx="495074" cy="47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EB011C12-D1C9-F999-C6C0-ABC9849BD288}"/>
              </a:ext>
            </a:extLst>
          </p:cNvPr>
          <p:cNvSpPr/>
          <p:nvPr/>
        </p:nvSpPr>
        <p:spPr bwMode="white">
          <a:xfrm>
            <a:off x="6128628" y="2291032"/>
            <a:ext cx="514115" cy="428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DF05B58C-3827-C2C2-A283-7B9E985B34F2}"/>
              </a:ext>
            </a:extLst>
          </p:cNvPr>
          <p:cNvSpPr/>
          <p:nvPr/>
        </p:nvSpPr>
        <p:spPr bwMode="white">
          <a:xfrm>
            <a:off x="6804595" y="2300554"/>
            <a:ext cx="533157" cy="437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4348FCFB-0781-A0F2-8DF5-052A828CC0B0}"/>
              </a:ext>
            </a:extLst>
          </p:cNvPr>
          <p:cNvSpPr/>
          <p:nvPr/>
        </p:nvSpPr>
        <p:spPr bwMode="white">
          <a:xfrm>
            <a:off x="7490082" y="2300554"/>
            <a:ext cx="533157" cy="437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D0BBC9A5-F3C9-A073-5E32-43C7C5269B8F}"/>
              </a:ext>
            </a:extLst>
          </p:cNvPr>
          <p:cNvSpPr/>
          <p:nvPr/>
        </p:nvSpPr>
        <p:spPr bwMode="white">
          <a:xfrm>
            <a:off x="8242214" y="2291032"/>
            <a:ext cx="409388" cy="447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D54E643A-488F-8569-1CC0-77D231AC0083}"/>
              </a:ext>
            </a:extLst>
          </p:cNvPr>
          <p:cNvSpPr/>
          <p:nvPr/>
        </p:nvSpPr>
        <p:spPr bwMode="white">
          <a:xfrm>
            <a:off x="8861057" y="2319596"/>
            <a:ext cx="533157" cy="390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9847FD67-4E4C-1C2C-8218-5AF2B89E4B37}"/>
              </a:ext>
            </a:extLst>
          </p:cNvPr>
          <p:cNvSpPr/>
          <p:nvPr/>
        </p:nvSpPr>
        <p:spPr bwMode="white">
          <a:xfrm>
            <a:off x="9575107" y="2319596"/>
            <a:ext cx="504595" cy="361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08684D79-75E5-33D4-614F-B76A4FCCA96C}"/>
              </a:ext>
            </a:extLst>
          </p:cNvPr>
          <p:cNvSpPr/>
          <p:nvPr/>
        </p:nvSpPr>
        <p:spPr bwMode="white">
          <a:xfrm>
            <a:off x="10241553" y="2281511"/>
            <a:ext cx="514115" cy="476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124A12E9-B495-B4A6-7A65-458264FFA6B9}"/>
              </a:ext>
            </a:extLst>
          </p:cNvPr>
          <p:cNvSpPr/>
          <p:nvPr/>
        </p:nvSpPr>
        <p:spPr bwMode="white">
          <a:xfrm>
            <a:off x="5624033" y="2557632"/>
            <a:ext cx="161851" cy="161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8E4996A7-8BB8-5C8C-8B8C-2E0E90703998}"/>
              </a:ext>
            </a:extLst>
          </p:cNvPr>
          <p:cNvSpPr/>
          <p:nvPr/>
        </p:nvSpPr>
        <p:spPr bwMode="white">
          <a:xfrm>
            <a:off x="654247" y="2967052"/>
            <a:ext cx="485553" cy="485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>
            <a:extLst>
              <a:ext uri="{FF2B5EF4-FFF2-40B4-BE49-F238E27FC236}">
                <a16:creationId xmlns:a16="http://schemas.microsoft.com/office/drawing/2014/main" id="{24D8FECA-8A1F-1F64-6DBD-DDBE2767D66E}"/>
              </a:ext>
            </a:extLst>
          </p:cNvPr>
          <p:cNvSpPr/>
          <p:nvPr/>
        </p:nvSpPr>
        <p:spPr bwMode="white">
          <a:xfrm>
            <a:off x="1339735" y="2986095"/>
            <a:ext cx="504595" cy="428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" name="矩形 46">
            <a:extLst>
              <a:ext uri="{FF2B5EF4-FFF2-40B4-BE49-F238E27FC236}">
                <a16:creationId xmlns:a16="http://schemas.microsoft.com/office/drawing/2014/main" id="{34094982-20F2-B0EF-8938-3A7533B86FCE}"/>
              </a:ext>
            </a:extLst>
          </p:cNvPr>
          <p:cNvSpPr/>
          <p:nvPr/>
        </p:nvSpPr>
        <p:spPr bwMode="white">
          <a:xfrm>
            <a:off x="2025223" y="2986095"/>
            <a:ext cx="514115" cy="447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>
            <a:extLst>
              <a:ext uri="{FF2B5EF4-FFF2-40B4-BE49-F238E27FC236}">
                <a16:creationId xmlns:a16="http://schemas.microsoft.com/office/drawing/2014/main" id="{F5FC3B54-5D7D-B124-E0AA-243B0A785014}"/>
              </a:ext>
            </a:extLst>
          </p:cNvPr>
          <p:cNvSpPr/>
          <p:nvPr/>
        </p:nvSpPr>
        <p:spPr bwMode="white">
          <a:xfrm>
            <a:off x="3396198" y="2986095"/>
            <a:ext cx="466512" cy="40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矩形 48">
            <a:extLst>
              <a:ext uri="{FF2B5EF4-FFF2-40B4-BE49-F238E27FC236}">
                <a16:creationId xmlns:a16="http://schemas.microsoft.com/office/drawing/2014/main" id="{909973F9-177B-598E-2E93-82806934BA02}"/>
              </a:ext>
            </a:extLst>
          </p:cNvPr>
          <p:cNvSpPr/>
          <p:nvPr/>
        </p:nvSpPr>
        <p:spPr bwMode="white">
          <a:xfrm>
            <a:off x="4091206" y="2995617"/>
            <a:ext cx="466512" cy="428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>
            <a:extLst>
              <a:ext uri="{FF2B5EF4-FFF2-40B4-BE49-F238E27FC236}">
                <a16:creationId xmlns:a16="http://schemas.microsoft.com/office/drawing/2014/main" id="{C6F67554-9853-B67F-78A4-52CA9B67ECF9}"/>
              </a:ext>
            </a:extLst>
          </p:cNvPr>
          <p:cNvSpPr/>
          <p:nvPr/>
        </p:nvSpPr>
        <p:spPr bwMode="white">
          <a:xfrm>
            <a:off x="4929024" y="3290780"/>
            <a:ext cx="171371" cy="123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E708BBF4-C9B3-0931-F322-59EB3B5D4BF3}"/>
              </a:ext>
            </a:extLst>
          </p:cNvPr>
          <p:cNvSpPr/>
          <p:nvPr/>
        </p:nvSpPr>
        <p:spPr bwMode="white">
          <a:xfrm>
            <a:off x="2627893" y="2967052"/>
            <a:ext cx="596932" cy="48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78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191B95-1DED-EF4A-F6BC-1908F8561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286" y="2438524"/>
            <a:ext cx="7171428" cy="19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77A8D4-4733-0C63-1263-CEA3F894F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59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6ADA942-24CB-D2AC-9D63-A21E4A149399}"/>
              </a:ext>
            </a:extLst>
          </p:cNvPr>
          <p:cNvSpPr/>
          <p:nvPr/>
        </p:nvSpPr>
        <p:spPr bwMode="white">
          <a:xfrm>
            <a:off x="1254049" y="2702359"/>
            <a:ext cx="3970115" cy="686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4C3A87-35DE-CF25-752C-5A95F7DD99AB}"/>
              </a:ext>
            </a:extLst>
          </p:cNvPr>
          <p:cNvSpPr/>
          <p:nvPr/>
        </p:nvSpPr>
        <p:spPr bwMode="white">
          <a:xfrm>
            <a:off x="7080694" y="2702359"/>
            <a:ext cx="3960595" cy="686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568622-47BE-4979-A8DB-C4754383D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42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C1795A-06D7-61D3-0989-99EC284712DC}"/>
              </a:ext>
            </a:extLst>
          </p:cNvPr>
          <p:cNvSpPr/>
          <p:nvPr/>
        </p:nvSpPr>
        <p:spPr bwMode="white">
          <a:xfrm>
            <a:off x="3872231" y="1673270"/>
            <a:ext cx="466512" cy="409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32809D-3E80-67CB-0EF1-16F3E136F12B}"/>
              </a:ext>
            </a:extLst>
          </p:cNvPr>
          <p:cNvSpPr/>
          <p:nvPr/>
        </p:nvSpPr>
        <p:spPr bwMode="white">
          <a:xfrm>
            <a:off x="8975305" y="1673270"/>
            <a:ext cx="466512" cy="409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5E6F50-327C-622A-27B0-7DDA409CC172}"/>
              </a:ext>
            </a:extLst>
          </p:cNvPr>
          <p:cNvSpPr/>
          <p:nvPr/>
        </p:nvSpPr>
        <p:spPr bwMode="white">
          <a:xfrm>
            <a:off x="3672297" y="2798129"/>
            <a:ext cx="456991" cy="400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740339-7A5F-21C5-648E-6BE833A3F13F}"/>
              </a:ext>
            </a:extLst>
          </p:cNvPr>
          <p:cNvSpPr/>
          <p:nvPr/>
        </p:nvSpPr>
        <p:spPr bwMode="white">
          <a:xfrm>
            <a:off x="8861057" y="2798129"/>
            <a:ext cx="466512" cy="400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36D3D5-007C-2D61-CA4A-DF044B6008F7}"/>
              </a:ext>
            </a:extLst>
          </p:cNvPr>
          <p:cNvSpPr/>
          <p:nvPr/>
        </p:nvSpPr>
        <p:spPr bwMode="white">
          <a:xfrm>
            <a:off x="4357785" y="4485418"/>
            <a:ext cx="466512" cy="400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1D087AC-10D5-09C4-D161-32EDF8D08E6D}"/>
              </a:ext>
            </a:extLst>
          </p:cNvPr>
          <p:cNvSpPr/>
          <p:nvPr/>
        </p:nvSpPr>
        <p:spPr bwMode="white">
          <a:xfrm>
            <a:off x="9689355" y="4485418"/>
            <a:ext cx="466512" cy="400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6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C6B86A-87CF-D904-01E9-C83242AE94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47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6BD3C5-7C5F-4E7E-BA76-44DF03664414}"/>
              </a:ext>
            </a:extLst>
          </p:cNvPr>
          <p:cNvSpPr/>
          <p:nvPr/>
        </p:nvSpPr>
        <p:spPr bwMode="white">
          <a:xfrm>
            <a:off x="4548198" y="2367731"/>
            <a:ext cx="618842" cy="60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48E591-C7DE-BC08-7713-CADDB98F9F72}"/>
              </a:ext>
            </a:extLst>
          </p:cNvPr>
          <p:cNvSpPr/>
          <p:nvPr/>
        </p:nvSpPr>
        <p:spPr bwMode="white">
          <a:xfrm>
            <a:off x="5814446" y="2415353"/>
            <a:ext cx="599801" cy="476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DE025D-9656-F51D-26D2-FACAF89A20FC}"/>
              </a:ext>
            </a:extLst>
          </p:cNvPr>
          <p:cNvSpPr/>
          <p:nvPr/>
        </p:nvSpPr>
        <p:spPr bwMode="white">
          <a:xfrm>
            <a:off x="8242214" y="2462975"/>
            <a:ext cx="485553" cy="46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B79693-09D2-1738-0E3E-E0F64E9C6AE5}"/>
              </a:ext>
            </a:extLst>
          </p:cNvPr>
          <p:cNvSpPr/>
          <p:nvPr/>
        </p:nvSpPr>
        <p:spPr bwMode="white">
          <a:xfrm>
            <a:off x="3367636" y="4101182"/>
            <a:ext cx="466512" cy="504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4E19B9-486B-5D86-26C6-D8E62FFA53B7}"/>
              </a:ext>
            </a:extLst>
          </p:cNvPr>
          <p:cNvSpPr/>
          <p:nvPr/>
        </p:nvSpPr>
        <p:spPr bwMode="white">
          <a:xfrm>
            <a:off x="7880429" y="4110707"/>
            <a:ext cx="628363" cy="4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46ACDE-1CA4-8897-B781-7505977BF088}"/>
              </a:ext>
            </a:extLst>
          </p:cNvPr>
          <p:cNvSpPr/>
          <p:nvPr/>
        </p:nvSpPr>
        <p:spPr bwMode="white">
          <a:xfrm>
            <a:off x="9308528" y="4072609"/>
            <a:ext cx="618842" cy="552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2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DE3440-448E-AF11-9BDC-6E8B99CDBE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595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45AE19-FC7A-D03C-B22A-470EAFEDCE3F}"/>
              </a:ext>
            </a:extLst>
          </p:cNvPr>
          <p:cNvSpPr/>
          <p:nvPr/>
        </p:nvSpPr>
        <p:spPr bwMode="white">
          <a:xfrm>
            <a:off x="2444132" y="1570310"/>
            <a:ext cx="609322" cy="363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14D73D-B554-68EC-0257-F9F49819013C}"/>
              </a:ext>
            </a:extLst>
          </p:cNvPr>
          <p:cNvSpPr/>
          <p:nvPr/>
        </p:nvSpPr>
        <p:spPr bwMode="white">
          <a:xfrm>
            <a:off x="3415239" y="1522540"/>
            <a:ext cx="485553" cy="48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3B576A-29BE-A1F7-C987-BF6B0E651B70}"/>
              </a:ext>
            </a:extLst>
          </p:cNvPr>
          <p:cNvSpPr/>
          <p:nvPr/>
        </p:nvSpPr>
        <p:spPr bwMode="white">
          <a:xfrm>
            <a:off x="6442809" y="1484324"/>
            <a:ext cx="514115" cy="573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C94309-0C81-6372-9337-53EE8C08921C}"/>
              </a:ext>
            </a:extLst>
          </p:cNvPr>
          <p:cNvSpPr/>
          <p:nvPr/>
        </p:nvSpPr>
        <p:spPr bwMode="white">
          <a:xfrm>
            <a:off x="7413917" y="1551202"/>
            <a:ext cx="533158" cy="420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7B35184-E67E-9BD6-D2FD-9F1D449B8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53553"/>
            <a:ext cx="11520000" cy="1595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8F6794-334D-BC82-194F-18BF2629351D}"/>
              </a:ext>
            </a:extLst>
          </p:cNvPr>
          <p:cNvSpPr/>
          <p:nvPr/>
        </p:nvSpPr>
        <p:spPr bwMode="white">
          <a:xfrm>
            <a:off x="1130280" y="3212784"/>
            <a:ext cx="637884" cy="554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B4BB07-6A98-78D2-188A-5AA62DD98A6F}"/>
              </a:ext>
            </a:extLst>
          </p:cNvPr>
          <p:cNvSpPr/>
          <p:nvPr/>
        </p:nvSpPr>
        <p:spPr bwMode="white">
          <a:xfrm>
            <a:off x="2644066" y="3317877"/>
            <a:ext cx="542677" cy="439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C51CA5B-DE5A-868B-190B-0E4F6EFE571E}"/>
              </a:ext>
            </a:extLst>
          </p:cNvPr>
          <p:cNvSpPr/>
          <p:nvPr/>
        </p:nvSpPr>
        <p:spPr bwMode="white">
          <a:xfrm>
            <a:off x="3881752" y="3317877"/>
            <a:ext cx="561719" cy="420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DEBEFE1-9B88-0AED-5503-427F07AB6058}"/>
              </a:ext>
            </a:extLst>
          </p:cNvPr>
          <p:cNvSpPr/>
          <p:nvPr/>
        </p:nvSpPr>
        <p:spPr bwMode="white">
          <a:xfrm>
            <a:off x="5709719" y="3270107"/>
            <a:ext cx="628363" cy="554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28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C1320F-B543-6CF2-8646-061235A86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79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7F37132-E96B-6EF6-1C6A-551693C3B7BD}"/>
              </a:ext>
            </a:extLst>
          </p:cNvPr>
          <p:cNvSpPr/>
          <p:nvPr/>
        </p:nvSpPr>
        <p:spPr bwMode="white">
          <a:xfrm>
            <a:off x="7594809" y="1777850"/>
            <a:ext cx="371306" cy="314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AFA911-B9E1-1357-230E-C32BBF802A8E}"/>
              </a:ext>
            </a:extLst>
          </p:cNvPr>
          <p:cNvSpPr/>
          <p:nvPr/>
        </p:nvSpPr>
        <p:spPr bwMode="white">
          <a:xfrm>
            <a:off x="10089223" y="1749259"/>
            <a:ext cx="428429" cy="371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E9842D-CB36-1E5B-4E4C-591AE52462EE}"/>
              </a:ext>
            </a:extLst>
          </p:cNvPr>
          <p:cNvSpPr/>
          <p:nvPr/>
        </p:nvSpPr>
        <p:spPr bwMode="white">
          <a:xfrm>
            <a:off x="7718578" y="2483084"/>
            <a:ext cx="428429" cy="57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74AAD9-1BAA-94BB-4122-E4E37DD4BC65}"/>
              </a:ext>
            </a:extLst>
          </p:cNvPr>
          <p:cNvSpPr/>
          <p:nvPr/>
        </p:nvSpPr>
        <p:spPr bwMode="white">
          <a:xfrm>
            <a:off x="10365322" y="2425903"/>
            <a:ext cx="361785" cy="200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7025BA-CA40-D4D1-6921-E00B2A1CB4E1}"/>
              </a:ext>
            </a:extLst>
          </p:cNvPr>
          <p:cNvSpPr/>
          <p:nvPr/>
        </p:nvSpPr>
        <p:spPr bwMode="white">
          <a:xfrm>
            <a:off x="8108925" y="2931002"/>
            <a:ext cx="428429" cy="371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65BF6E-CE90-9A49-500A-6B5AFAA82A07}"/>
              </a:ext>
            </a:extLst>
          </p:cNvPr>
          <p:cNvSpPr/>
          <p:nvPr/>
        </p:nvSpPr>
        <p:spPr bwMode="white">
          <a:xfrm>
            <a:off x="3481884" y="3521874"/>
            <a:ext cx="828297" cy="371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82AD6F7-F42F-0FE1-0C59-EC73431ACA87}"/>
              </a:ext>
            </a:extLst>
          </p:cNvPr>
          <p:cNvSpPr/>
          <p:nvPr/>
        </p:nvSpPr>
        <p:spPr bwMode="white">
          <a:xfrm>
            <a:off x="8118446" y="4217577"/>
            <a:ext cx="409389" cy="123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6FD042B-8775-FE97-4710-E96064AE7DB7}"/>
              </a:ext>
            </a:extLst>
          </p:cNvPr>
          <p:cNvSpPr/>
          <p:nvPr/>
        </p:nvSpPr>
        <p:spPr bwMode="white">
          <a:xfrm>
            <a:off x="3491404" y="4703617"/>
            <a:ext cx="799735" cy="371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0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B5F4F4-57A1-ADD7-5932-5F6F21BDE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03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D173B16-8DFF-531F-996A-2E99B8BF9951}"/>
              </a:ext>
            </a:extLst>
          </p:cNvPr>
          <p:cNvSpPr/>
          <p:nvPr/>
        </p:nvSpPr>
        <p:spPr bwMode="white">
          <a:xfrm>
            <a:off x="1631504" y="2924944"/>
            <a:ext cx="2232248" cy="720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D4C53D8-D808-5BEC-F91E-4A3757790D74}"/>
              </a:ext>
            </a:extLst>
          </p:cNvPr>
          <p:cNvSpPr/>
          <p:nvPr/>
        </p:nvSpPr>
        <p:spPr bwMode="white">
          <a:xfrm>
            <a:off x="3503712" y="2708920"/>
            <a:ext cx="1368152" cy="576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3D62FF-20D2-7E8E-4776-197B7B366DB9}"/>
              </a:ext>
            </a:extLst>
          </p:cNvPr>
          <p:cNvSpPr/>
          <p:nvPr/>
        </p:nvSpPr>
        <p:spPr bwMode="white">
          <a:xfrm>
            <a:off x="4439816" y="2909690"/>
            <a:ext cx="3024336" cy="735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7942DD-0437-4B1C-B0CE-AC4F9142A776}"/>
              </a:ext>
            </a:extLst>
          </p:cNvPr>
          <p:cNvSpPr/>
          <p:nvPr/>
        </p:nvSpPr>
        <p:spPr bwMode="white">
          <a:xfrm>
            <a:off x="6960096" y="2886484"/>
            <a:ext cx="2592288" cy="758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0EA6A9-F47F-2DEA-0F13-707AEBCE34AC}"/>
              </a:ext>
            </a:extLst>
          </p:cNvPr>
          <p:cNvSpPr/>
          <p:nvPr/>
        </p:nvSpPr>
        <p:spPr bwMode="white">
          <a:xfrm>
            <a:off x="8832304" y="2951080"/>
            <a:ext cx="2304256" cy="693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0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4A98C2-CCEF-C8D1-E9B6-8E7D237E2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52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0237398-8D2B-71C8-5D4C-854FC8320780}"/>
              </a:ext>
            </a:extLst>
          </p:cNvPr>
          <p:cNvSpPr/>
          <p:nvPr/>
        </p:nvSpPr>
        <p:spPr bwMode="white">
          <a:xfrm>
            <a:off x="2053785" y="3567505"/>
            <a:ext cx="1199603" cy="371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71AC9B-F1C6-7434-881F-B019B46354B2}"/>
              </a:ext>
            </a:extLst>
          </p:cNvPr>
          <p:cNvSpPr/>
          <p:nvPr/>
        </p:nvSpPr>
        <p:spPr bwMode="white">
          <a:xfrm>
            <a:off x="7290148" y="3567505"/>
            <a:ext cx="1599471" cy="371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E188BB-4394-D076-0D42-4E0BA065A634}"/>
              </a:ext>
            </a:extLst>
          </p:cNvPr>
          <p:cNvSpPr/>
          <p:nvPr/>
        </p:nvSpPr>
        <p:spPr bwMode="white">
          <a:xfrm>
            <a:off x="2053785" y="4157958"/>
            <a:ext cx="818776" cy="371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AC5700-A1D0-FF11-4574-DD8DD04E7418}"/>
              </a:ext>
            </a:extLst>
          </p:cNvPr>
          <p:cNvSpPr/>
          <p:nvPr/>
        </p:nvSpPr>
        <p:spPr bwMode="white">
          <a:xfrm>
            <a:off x="7290148" y="4157958"/>
            <a:ext cx="1209123" cy="371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88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13</cp:revision>
  <dcterms:created xsi:type="dcterms:W3CDTF">2022-11-09T06:57:00Z</dcterms:created>
  <dcterms:modified xsi:type="dcterms:W3CDTF">2024-08-17T14:54:47Z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