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9" d="100"/>
          <a:sy n="69" d="100"/>
        </p:scale>
        <p:origin x="378" y="-84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9264F6-718C-B9A9-0FD1-77E8193DD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5264F4-9EAF-0EEE-1E4E-510011A72637}"/>
              </a:ext>
            </a:extLst>
          </p:cNvPr>
          <p:cNvSpPr/>
          <p:nvPr/>
        </p:nvSpPr>
        <p:spPr bwMode="white">
          <a:xfrm>
            <a:off x="2996330" y="1995768"/>
            <a:ext cx="2408727" cy="1770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9DAE5A-0023-4F01-11B3-724A3F9917A4}"/>
              </a:ext>
            </a:extLst>
          </p:cNvPr>
          <p:cNvSpPr/>
          <p:nvPr/>
        </p:nvSpPr>
        <p:spPr bwMode="white">
          <a:xfrm>
            <a:off x="7832826" y="2186181"/>
            <a:ext cx="2789553" cy="1390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6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A2D74B-A958-6183-D17B-813AE39F1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70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A1E909-43F1-C0B6-D14F-E26AFCA84AC4}"/>
              </a:ext>
            </a:extLst>
          </p:cNvPr>
          <p:cNvSpPr/>
          <p:nvPr/>
        </p:nvSpPr>
        <p:spPr bwMode="white">
          <a:xfrm>
            <a:off x="5252727" y="2417152"/>
            <a:ext cx="1580429" cy="371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E281CC-2171-D02B-CBEA-A70729040A1D}"/>
              </a:ext>
            </a:extLst>
          </p:cNvPr>
          <p:cNvSpPr/>
          <p:nvPr/>
        </p:nvSpPr>
        <p:spPr bwMode="white">
          <a:xfrm>
            <a:off x="6699867" y="3656646"/>
            <a:ext cx="3313190" cy="381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2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4335A3-6023-1F09-61E8-E17F90203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24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21AC4EC-EFF5-0218-5488-585820DC81A4}"/>
              </a:ext>
            </a:extLst>
          </p:cNvPr>
          <p:cNvSpPr/>
          <p:nvPr/>
        </p:nvSpPr>
        <p:spPr bwMode="white">
          <a:xfrm>
            <a:off x="6642743" y="1778631"/>
            <a:ext cx="428429" cy="371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F5C54E-0C67-59B5-0031-E283EFC4A26F}"/>
              </a:ext>
            </a:extLst>
          </p:cNvPr>
          <p:cNvSpPr/>
          <p:nvPr/>
        </p:nvSpPr>
        <p:spPr bwMode="white">
          <a:xfrm>
            <a:off x="8061322" y="1778631"/>
            <a:ext cx="428429" cy="371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1E46EB-EDB5-F06A-8D97-EF9FE4501841}"/>
              </a:ext>
            </a:extLst>
          </p:cNvPr>
          <p:cNvSpPr/>
          <p:nvPr/>
        </p:nvSpPr>
        <p:spPr bwMode="white">
          <a:xfrm>
            <a:off x="9279966" y="1778631"/>
            <a:ext cx="428429" cy="371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43B5F5-8344-E45E-0E5D-5CC508B36F15}"/>
              </a:ext>
            </a:extLst>
          </p:cNvPr>
          <p:cNvSpPr/>
          <p:nvPr/>
        </p:nvSpPr>
        <p:spPr bwMode="white">
          <a:xfrm>
            <a:off x="10698545" y="1778631"/>
            <a:ext cx="428429" cy="371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978892-937F-3C92-50C4-98E83879B483}"/>
              </a:ext>
            </a:extLst>
          </p:cNvPr>
          <p:cNvSpPr/>
          <p:nvPr/>
        </p:nvSpPr>
        <p:spPr bwMode="white">
          <a:xfrm>
            <a:off x="4329223" y="3018471"/>
            <a:ext cx="418909" cy="371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F29413-5531-1BEF-EE53-E1BE3B8D8FA6}"/>
              </a:ext>
            </a:extLst>
          </p:cNvPr>
          <p:cNvSpPr/>
          <p:nvPr/>
        </p:nvSpPr>
        <p:spPr bwMode="white">
          <a:xfrm>
            <a:off x="6909322" y="3018471"/>
            <a:ext cx="428429" cy="371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D6E3D90-EA29-0575-63AF-39CA09E498B3}"/>
              </a:ext>
            </a:extLst>
          </p:cNvPr>
          <p:cNvSpPr/>
          <p:nvPr/>
        </p:nvSpPr>
        <p:spPr bwMode="white">
          <a:xfrm>
            <a:off x="9879768" y="3018471"/>
            <a:ext cx="428429" cy="371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4E768DF-8FF3-C868-D44A-0531EF92B1C3}"/>
              </a:ext>
            </a:extLst>
          </p:cNvPr>
          <p:cNvSpPr/>
          <p:nvPr/>
        </p:nvSpPr>
        <p:spPr bwMode="white">
          <a:xfrm>
            <a:off x="6404727" y="3628853"/>
            <a:ext cx="428429" cy="371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5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A2E8C8-4E74-6E56-D52A-3943821B6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08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598273-D0A3-FFC0-F238-70F022BC3271}"/>
              </a:ext>
            </a:extLst>
          </p:cNvPr>
          <p:cNvSpPr/>
          <p:nvPr/>
        </p:nvSpPr>
        <p:spPr bwMode="white">
          <a:xfrm>
            <a:off x="5071834" y="843977"/>
            <a:ext cx="428429" cy="371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59EE91-CC1D-F2A8-5659-08421671CA4D}"/>
              </a:ext>
            </a:extLst>
          </p:cNvPr>
          <p:cNvSpPr/>
          <p:nvPr/>
        </p:nvSpPr>
        <p:spPr bwMode="white">
          <a:xfrm>
            <a:off x="7585289" y="843977"/>
            <a:ext cx="428429" cy="371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7A28A9-5447-AE9D-DC7F-2FCCC2AD6CD6}"/>
              </a:ext>
            </a:extLst>
          </p:cNvPr>
          <p:cNvSpPr/>
          <p:nvPr/>
        </p:nvSpPr>
        <p:spPr bwMode="white">
          <a:xfrm>
            <a:off x="2168033" y="2083747"/>
            <a:ext cx="428429" cy="371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6D0B5F-BC1A-C447-ABFE-131F0F43CBE2}"/>
              </a:ext>
            </a:extLst>
          </p:cNvPr>
          <p:cNvSpPr/>
          <p:nvPr/>
        </p:nvSpPr>
        <p:spPr bwMode="white">
          <a:xfrm>
            <a:off x="5071834" y="2083747"/>
            <a:ext cx="428429" cy="371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5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0B737F-6A53-7002-7B1F-9781858061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01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4129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CE1879-5B00-E2E5-3E99-D25123BDC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78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36252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1FAFF5-6CC1-2765-06DC-81FBABE93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14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F859B2-925B-4B0A-81F1-1AB357D70DD5}"/>
              </a:ext>
            </a:extLst>
          </p:cNvPr>
          <p:cNvSpPr/>
          <p:nvPr/>
        </p:nvSpPr>
        <p:spPr bwMode="white">
          <a:xfrm>
            <a:off x="2929685" y="843811"/>
            <a:ext cx="266578" cy="276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8C1F1E-01B0-3245-30FA-7B6A343BDC93}"/>
              </a:ext>
            </a:extLst>
          </p:cNvPr>
          <p:cNvSpPr/>
          <p:nvPr/>
        </p:nvSpPr>
        <p:spPr bwMode="white">
          <a:xfrm>
            <a:off x="4300661" y="1386674"/>
            <a:ext cx="809256" cy="352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3ADD3F-30C8-9EDC-67E4-BE24AF3C5C66}"/>
              </a:ext>
            </a:extLst>
          </p:cNvPr>
          <p:cNvSpPr/>
          <p:nvPr/>
        </p:nvSpPr>
        <p:spPr bwMode="white">
          <a:xfrm>
            <a:off x="2748793" y="1958110"/>
            <a:ext cx="428429" cy="371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150B31-6254-6248-4014-4007E78D7CAD}"/>
              </a:ext>
            </a:extLst>
          </p:cNvPr>
          <p:cNvSpPr/>
          <p:nvPr/>
        </p:nvSpPr>
        <p:spPr bwMode="white">
          <a:xfrm>
            <a:off x="5262247" y="1958110"/>
            <a:ext cx="428429" cy="371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2B649B-91DD-3C86-3C6D-033281657DAE}"/>
              </a:ext>
            </a:extLst>
          </p:cNvPr>
          <p:cNvSpPr/>
          <p:nvPr/>
        </p:nvSpPr>
        <p:spPr bwMode="white">
          <a:xfrm>
            <a:off x="4472033" y="3691465"/>
            <a:ext cx="790214" cy="371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DB0821-5F62-844A-5085-8E4614205B42}"/>
              </a:ext>
            </a:extLst>
          </p:cNvPr>
          <p:cNvSpPr/>
          <p:nvPr/>
        </p:nvSpPr>
        <p:spPr bwMode="white">
          <a:xfrm>
            <a:off x="6833157" y="3691465"/>
            <a:ext cx="3713057" cy="371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E4C5FA-B8AC-D428-EE63-BA4C47BD9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76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16429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CE9866-9AB8-1954-3922-CC13D61EF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60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52CCD3-A03B-454A-0530-CC105085779C}"/>
              </a:ext>
            </a:extLst>
          </p:cNvPr>
          <p:cNvSpPr/>
          <p:nvPr/>
        </p:nvSpPr>
        <p:spPr bwMode="white">
          <a:xfrm>
            <a:off x="1991544" y="908720"/>
            <a:ext cx="576064" cy="504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BC1893A-2396-83C0-7391-5698ADB10BBF}"/>
              </a:ext>
            </a:extLst>
          </p:cNvPr>
          <p:cNvSpPr/>
          <p:nvPr/>
        </p:nvSpPr>
        <p:spPr bwMode="white">
          <a:xfrm>
            <a:off x="2639616" y="889593"/>
            <a:ext cx="576064" cy="504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8" name="矩形 77">
            <a:extLst>
              <a:ext uri="{FF2B5EF4-FFF2-40B4-BE49-F238E27FC236}">
                <a16:creationId xmlns:a16="http://schemas.microsoft.com/office/drawing/2014/main" id="{EF974928-AE78-D126-0597-39F579354DBB}"/>
              </a:ext>
            </a:extLst>
          </p:cNvPr>
          <p:cNvSpPr/>
          <p:nvPr/>
        </p:nvSpPr>
        <p:spPr bwMode="white">
          <a:xfrm>
            <a:off x="3359696" y="908720"/>
            <a:ext cx="576064" cy="504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9" name="矩形 78">
            <a:extLst>
              <a:ext uri="{FF2B5EF4-FFF2-40B4-BE49-F238E27FC236}">
                <a16:creationId xmlns:a16="http://schemas.microsoft.com/office/drawing/2014/main" id="{5118624D-E045-CCAF-C8C1-774D8994082F}"/>
              </a:ext>
            </a:extLst>
          </p:cNvPr>
          <p:cNvSpPr/>
          <p:nvPr/>
        </p:nvSpPr>
        <p:spPr bwMode="white">
          <a:xfrm>
            <a:off x="4079776" y="1104061"/>
            <a:ext cx="459676" cy="308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0" name="矩形 79">
            <a:extLst>
              <a:ext uri="{FF2B5EF4-FFF2-40B4-BE49-F238E27FC236}">
                <a16:creationId xmlns:a16="http://schemas.microsoft.com/office/drawing/2014/main" id="{BDACC35D-D127-A73B-401E-F841399EBBE0}"/>
              </a:ext>
            </a:extLst>
          </p:cNvPr>
          <p:cNvSpPr/>
          <p:nvPr/>
        </p:nvSpPr>
        <p:spPr bwMode="white">
          <a:xfrm>
            <a:off x="4727848" y="918737"/>
            <a:ext cx="576064" cy="504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1" name="矩形 80">
            <a:extLst>
              <a:ext uri="{FF2B5EF4-FFF2-40B4-BE49-F238E27FC236}">
                <a16:creationId xmlns:a16="http://schemas.microsoft.com/office/drawing/2014/main" id="{462AE4C9-853F-6892-A809-EE21CCD9D1A2}"/>
              </a:ext>
            </a:extLst>
          </p:cNvPr>
          <p:cNvSpPr/>
          <p:nvPr/>
        </p:nvSpPr>
        <p:spPr bwMode="white">
          <a:xfrm>
            <a:off x="5447928" y="908720"/>
            <a:ext cx="576064" cy="504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2" name="矩形 81">
            <a:extLst>
              <a:ext uri="{FF2B5EF4-FFF2-40B4-BE49-F238E27FC236}">
                <a16:creationId xmlns:a16="http://schemas.microsoft.com/office/drawing/2014/main" id="{E98C906D-1462-070E-574C-42A525826B4D}"/>
              </a:ext>
            </a:extLst>
          </p:cNvPr>
          <p:cNvSpPr/>
          <p:nvPr/>
        </p:nvSpPr>
        <p:spPr bwMode="white">
          <a:xfrm>
            <a:off x="6123628" y="889593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3" name="矩形 82">
            <a:extLst>
              <a:ext uri="{FF2B5EF4-FFF2-40B4-BE49-F238E27FC236}">
                <a16:creationId xmlns:a16="http://schemas.microsoft.com/office/drawing/2014/main" id="{B39223EA-2889-E9E2-D1A2-DDD4386172D2}"/>
              </a:ext>
            </a:extLst>
          </p:cNvPr>
          <p:cNvSpPr/>
          <p:nvPr/>
        </p:nvSpPr>
        <p:spPr bwMode="white">
          <a:xfrm>
            <a:off x="6816080" y="904165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4" name="矩形 83">
            <a:extLst>
              <a:ext uri="{FF2B5EF4-FFF2-40B4-BE49-F238E27FC236}">
                <a16:creationId xmlns:a16="http://schemas.microsoft.com/office/drawing/2014/main" id="{382C5BCE-82FF-C028-265D-31A54D85D70B}"/>
              </a:ext>
            </a:extLst>
          </p:cNvPr>
          <p:cNvSpPr/>
          <p:nvPr/>
        </p:nvSpPr>
        <p:spPr bwMode="white">
          <a:xfrm>
            <a:off x="7491780" y="1104061"/>
            <a:ext cx="576064" cy="333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5" name="矩形 84">
            <a:extLst>
              <a:ext uri="{FF2B5EF4-FFF2-40B4-BE49-F238E27FC236}">
                <a16:creationId xmlns:a16="http://schemas.microsoft.com/office/drawing/2014/main" id="{320532FD-D812-2C31-1D72-CB2F7F68FF44}"/>
              </a:ext>
            </a:extLst>
          </p:cNvPr>
          <p:cNvSpPr/>
          <p:nvPr/>
        </p:nvSpPr>
        <p:spPr bwMode="white">
          <a:xfrm>
            <a:off x="8167480" y="904165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6" name="矩形 85">
            <a:extLst>
              <a:ext uri="{FF2B5EF4-FFF2-40B4-BE49-F238E27FC236}">
                <a16:creationId xmlns:a16="http://schemas.microsoft.com/office/drawing/2014/main" id="{B8B6B538-49BA-76D7-AC71-789FF491C8CF}"/>
              </a:ext>
            </a:extLst>
          </p:cNvPr>
          <p:cNvSpPr/>
          <p:nvPr/>
        </p:nvSpPr>
        <p:spPr bwMode="white">
          <a:xfrm>
            <a:off x="8887560" y="894530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7" name="矩形 86">
            <a:extLst>
              <a:ext uri="{FF2B5EF4-FFF2-40B4-BE49-F238E27FC236}">
                <a16:creationId xmlns:a16="http://schemas.microsoft.com/office/drawing/2014/main" id="{D5FBEC3F-3EB4-5DA1-868E-8DAAA24D2781}"/>
              </a:ext>
            </a:extLst>
          </p:cNvPr>
          <p:cNvSpPr/>
          <p:nvPr/>
        </p:nvSpPr>
        <p:spPr bwMode="white">
          <a:xfrm>
            <a:off x="9552384" y="918737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8" name="矩形 87">
            <a:extLst>
              <a:ext uri="{FF2B5EF4-FFF2-40B4-BE49-F238E27FC236}">
                <a16:creationId xmlns:a16="http://schemas.microsoft.com/office/drawing/2014/main" id="{93397215-1377-B403-B412-7CC6520158FC}"/>
              </a:ext>
            </a:extLst>
          </p:cNvPr>
          <p:cNvSpPr/>
          <p:nvPr/>
        </p:nvSpPr>
        <p:spPr bwMode="white">
          <a:xfrm>
            <a:off x="10230441" y="921804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9" name="矩形 88">
            <a:extLst>
              <a:ext uri="{FF2B5EF4-FFF2-40B4-BE49-F238E27FC236}">
                <a16:creationId xmlns:a16="http://schemas.microsoft.com/office/drawing/2014/main" id="{FC8CFFAB-7799-1E56-6975-3D2C5AD25E60}"/>
              </a:ext>
            </a:extLst>
          </p:cNvPr>
          <p:cNvSpPr/>
          <p:nvPr/>
        </p:nvSpPr>
        <p:spPr bwMode="white">
          <a:xfrm>
            <a:off x="651901" y="1567445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0" name="矩形 89">
            <a:extLst>
              <a:ext uri="{FF2B5EF4-FFF2-40B4-BE49-F238E27FC236}">
                <a16:creationId xmlns:a16="http://schemas.microsoft.com/office/drawing/2014/main" id="{BDB68FEE-7B48-9131-96F1-720275E715F9}"/>
              </a:ext>
            </a:extLst>
          </p:cNvPr>
          <p:cNvSpPr/>
          <p:nvPr/>
        </p:nvSpPr>
        <p:spPr bwMode="white">
          <a:xfrm>
            <a:off x="1344353" y="1582017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1" name="矩形 90">
            <a:extLst>
              <a:ext uri="{FF2B5EF4-FFF2-40B4-BE49-F238E27FC236}">
                <a16:creationId xmlns:a16="http://schemas.microsoft.com/office/drawing/2014/main" id="{A9DF1DD5-D736-ADE1-9708-1D3D930700D5}"/>
              </a:ext>
            </a:extLst>
          </p:cNvPr>
          <p:cNvSpPr/>
          <p:nvPr/>
        </p:nvSpPr>
        <p:spPr bwMode="white">
          <a:xfrm>
            <a:off x="2020053" y="1567445"/>
            <a:ext cx="576064" cy="547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2" name="矩形 91">
            <a:extLst>
              <a:ext uri="{FF2B5EF4-FFF2-40B4-BE49-F238E27FC236}">
                <a16:creationId xmlns:a16="http://schemas.microsoft.com/office/drawing/2014/main" id="{A5F8D496-1B1D-0F98-F494-54C465CD5924}"/>
              </a:ext>
            </a:extLst>
          </p:cNvPr>
          <p:cNvSpPr/>
          <p:nvPr/>
        </p:nvSpPr>
        <p:spPr bwMode="white">
          <a:xfrm>
            <a:off x="2695753" y="1582017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3" name="矩形 92">
            <a:extLst>
              <a:ext uri="{FF2B5EF4-FFF2-40B4-BE49-F238E27FC236}">
                <a16:creationId xmlns:a16="http://schemas.microsoft.com/office/drawing/2014/main" id="{E4B78667-DF26-B802-2C92-B80A1B7B2F5A}"/>
              </a:ext>
            </a:extLst>
          </p:cNvPr>
          <p:cNvSpPr/>
          <p:nvPr/>
        </p:nvSpPr>
        <p:spPr bwMode="white">
          <a:xfrm>
            <a:off x="3415833" y="1572382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4" name="矩形 93">
            <a:extLst>
              <a:ext uri="{FF2B5EF4-FFF2-40B4-BE49-F238E27FC236}">
                <a16:creationId xmlns:a16="http://schemas.microsoft.com/office/drawing/2014/main" id="{1A697211-A210-3891-C56A-8C81BF3F3227}"/>
              </a:ext>
            </a:extLst>
          </p:cNvPr>
          <p:cNvSpPr/>
          <p:nvPr/>
        </p:nvSpPr>
        <p:spPr bwMode="white">
          <a:xfrm>
            <a:off x="4080657" y="1596589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5" name="矩形 94">
            <a:extLst>
              <a:ext uri="{FF2B5EF4-FFF2-40B4-BE49-F238E27FC236}">
                <a16:creationId xmlns:a16="http://schemas.microsoft.com/office/drawing/2014/main" id="{23F66EB8-7885-13F5-5783-CB23CAF9AF67}"/>
              </a:ext>
            </a:extLst>
          </p:cNvPr>
          <p:cNvSpPr/>
          <p:nvPr/>
        </p:nvSpPr>
        <p:spPr bwMode="white">
          <a:xfrm>
            <a:off x="4758714" y="1599656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6" name="矩形 95">
            <a:extLst>
              <a:ext uri="{FF2B5EF4-FFF2-40B4-BE49-F238E27FC236}">
                <a16:creationId xmlns:a16="http://schemas.microsoft.com/office/drawing/2014/main" id="{F4B6AFEC-DE3D-DF3D-8756-9547A7C2909E}"/>
              </a:ext>
            </a:extLst>
          </p:cNvPr>
          <p:cNvSpPr/>
          <p:nvPr/>
        </p:nvSpPr>
        <p:spPr bwMode="white">
          <a:xfrm>
            <a:off x="5445571" y="1556792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7" name="矩形 96">
            <a:extLst>
              <a:ext uri="{FF2B5EF4-FFF2-40B4-BE49-F238E27FC236}">
                <a16:creationId xmlns:a16="http://schemas.microsoft.com/office/drawing/2014/main" id="{9CB8D2A6-C7BB-3C8C-A32B-DFD1A7040C01}"/>
              </a:ext>
            </a:extLst>
          </p:cNvPr>
          <p:cNvSpPr/>
          <p:nvPr/>
        </p:nvSpPr>
        <p:spPr bwMode="white">
          <a:xfrm>
            <a:off x="6138023" y="1571364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8" name="矩形 97">
            <a:extLst>
              <a:ext uri="{FF2B5EF4-FFF2-40B4-BE49-F238E27FC236}">
                <a16:creationId xmlns:a16="http://schemas.microsoft.com/office/drawing/2014/main" id="{33CDF101-96C4-101C-5920-05D6379FE051}"/>
              </a:ext>
            </a:extLst>
          </p:cNvPr>
          <p:cNvSpPr/>
          <p:nvPr/>
        </p:nvSpPr>
        <p:spPr bwMode="white">
          <a:xfrm>
            <a:off x="6813723" y="1556792"/>
            <a:ext cx="576064" cy="547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9" name="矩形 98">
            <a:extLst>
              <a:ext uri="{FF2B5EF4-FFF2-40B4-BE49-F238E27FC236}">
                <a16:creationId xmlns:a16="http://schemas.microsoft.com/office/drawing/2014/main" id="{65E672A6-4876-A01A-B0E9-46AC27128DFF}"/>
              </a:ext>
            </a:extLst>
          </p:cNvPr>
          <p:cNvSpPr/>
          <p:nvPr/>
        </p:nvSpPr>
        <p:spPr bwMode="white">
          <a:xfrm>
            <a:off x="7489423" y="1571364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0" name="矩形 99">
            <a:extLst>
              <a:ext uri="{FF2B5EF4-FFF2-40B4-BE49-F238E27FC236}">
                <a16:creationId xmlns:a16="http://schemas.microsoft.com/office/drawing/2014/main" id="{D8DA01EF-4F9D-2503-5CE2-12436F77AAAF}"/>
              </a:ext>
            </a:extLst>
          </p:cNvPr>
          <p:cNvSpPr/>
          <p:nvPr/>
        </p:nvSpPr>
        <p:spPr bwMode="white">
          <a:xfrm>
            <a:off x="8209503" y="1561729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1" name="矩形 100">
            <a:extLst>
              <a:ext uri="{FF2B5EF4-FFF2-40B4-BE49-F238E27FC236}">
                <a16:creationId xmlns:a16="http://schemas.microsoft.com/office/drawing/2014/main" id="{716B3D38-73FB-6F6B-D52E-DEB0CBE4B275}"/>
              </a:ext>
            </a:extLst>
          </p:cNvPr>
          <p:cNvSpPr/>
          <p:nvPr/>
        </p:nvSpPr>
        <p:spPr bwMode="white">
          <a:xfrm>
            <a:off x="8874327" y="1585936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2" name="矩形 101">
            <a:extLst>
              <a:ext uri="{FF2B5EF4-FFF2-40B4-BE49-F238E27FC236}">
                <a16:creationId xmlns:a16="http://schemas.microsoft.com/office/drawing/2014/main" id="{90E23B37-536B-4C8B-9B78-486600CEE206}"/>
              </a:ext>
            </a:extLst>
          </p:cNvPr>
          <p:cNvSpPr/>
          <p:nvPr/>
        </p:nvSpPr>
        <p:spPr bwMode="white">
          <a:xfrm>
            <a:off x="9552384" y="1589003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3" name="矩形 102">
            <a:extLst>
              <a:ext uri="{FF2B5EF4-FFF2-40B4-BE49-F238E27FC236}">
                <a16:creationId xmlns:a16="http://schemas.microsoft.com/office/drawing/2014/main" id="{213C2EA9-9323-EAEB-9A0F-5F15E8500788}"/>
              </a:ext>
            </a:extLst>
          </p:cNvPr>
          <p:cNvSpPr/>
          <p:nvPr/>
        </p:nvSpPr>
        <p:spPr bwMode="white">
          <a:xfrm>
            <a:off x="10295311" y="1596589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4" name="矩形 103">
            <a:extLst>
              <a:ext uri="{FF2B5EF4-FFF2-40B4-BE49-F238E27FC236}">
                <a16:creationId xmlns:a16="http://schemas.microsoft.com/office/drawing/2014/main" id="{807AF00B-AD0E-3C1F-DE74-C5D9E2AF54EC}"/>
              </a:ext>
            </a:extLst>
          </p:cNvPr>
          <p:cNvSpPr/>
          <p:nvPr/>
        </p:nvSpPr>
        <p:spPr bwMode="white">
          <a:xfrm>
            <a:off x="651901" y="2271710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5" name="矩形 104">
            <a:extLst>
              <a:ext uri="{FF2B5EF4-FFF2-40B4-BE49-F238E27FC236}">
                <a16:creationId xmlns:a16="http://schemas.microsoft.com/office/drawing/2014/main" id="{8970A36B-13C2-BC03-748A-FAAA3873E29C}"/>
              </a:ext>
            </a:extLst>
          </p:cNvPr>
          <p:cNvSpPr/>
          <p:nvPr/>
        </p:nvSpPr>
        <p:spPr bwMode="white">
          <a:xfrm>
            <a:off x="1344353" y="2286282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6" name="矩形 105">
            <a:extLst>
              <a:ext uri="{FF2B5EF4-FFF2-40B4-BE49-F238E27FC236}">
                <a16:creationId xmlns:a16="http://schemas.microsoft.com/office/drawing/2014/main" id="{C1F9574A-999A-5605-284E-3A0DC16D2849}"/>
              </a:ext>
            </a:extLst>
          </p:cNvPr>
          <p:cNvSpPr/>
          <p:nvPr/>
        </p:nvSpPr>
        <p:spPr bwMode="white">
          <a:xfrm>
            <a:off x="2020053" y="2271710"/>
            <a:ext cx="576064" cy="547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7" name="矩形 106">
            <a:extLst>
              <a:ext uri="{FF2B5EF4-FFF2-40B4-BE49-F238E27FC236}">
                <a16:creationId xmlns:a16="http://schemas.microsoft.com/office/drawing/2014/main" id="{3C3C6A3F-0943-D267-DF27-E8DDFE7E2BE1}"/>
              </a:ext>
            </a:extLst>
          </p:cNvPr>
          <p:cNvSpPr/>
          <p:nvPr/>
        </p:nvSpPr>
        <p:spPr bwMode="white">
          <a:xfrm>
            <a:off x="2695753" y="2286282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8" name="矩形 107">
            <a:extLst>
              <a:ext uri="{FF2B5EF4-FFF2-40B4-BE49-F238E27FC236}">
                <a16:creationId xmlns:a16="http://schemas.microsoft.com/office/drawing/2014/main" id="{83F269BB-935F-45CB-83CF-E9063A7C1516}"/>
              </a:ext>
            </a:extLst>
          </p:cNvPr>
          <p:cNvSpPr/>
          <p:nvPr/>
        </p:nvSpPr>
        <p:spPr bwMode="white">
          <a:xfrm>
            <a:off x="3415833" y="2276647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9" name="矩形 108">
            <a:extLst>
              <a:ext uri="{FF2B5EF4-FFF2-40B4-BE49-F238E27FC236}">
                <a16:creationId xmlns:a16="http://schemas.microsoft.com/office/drawing/2014/main" id="{44D8040E-9A99-5658-E5BB-6AAE020D4535}"/>
              </a:ext>
            </a:extLst>
          </p:cNvPr>
          <p:cNvSpPr/>
          <p:nvPr/>
        </p:nvSpPr>
        <p:spPr bwMode="white">
          <a:xfrm>
            <a:off x="4080657" y="2300854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0" name="矩形 109">
            <a:extLst>
              <a:ext uri="{FF2B5EF4-FFF2-40B4-BE49-F238E27FC236}">
                <a16:creationId xmlns:a16="http://schemas.microsoft.com/office/drawing/2014/main" id="{DD9AD21D-AA0E-FD0C-DEDD-418E9E6CA920}"/>
              </a:ext>
            </a:extLst>
          </p:cNvPr>
          <p:cNvSpPr/>
          <p:nvPr/>
        </p:nvSpPr>
        <p:spPr bwMode="white">
          <a:xfrm>
            <a:off x="4758714" y="2303921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1" name="矩形 110">
            <a:extLst>
              <a:ext uri="{FF2B5EF4-FFF2-40B4-BE49-F238E27FC236}">
                <a16:creationId xmlns:a16="http://schemas.microsoft.com/office/drawing/2014/main" id="{A4B62DDB-70FF-4734-208D-58261CE46AA3}"/>
              </a:ext>
            </a:extLst>
          </p:cNvPr>
          <p:cNvSpPr/>
          <p:nvPr/>
        </p:nvSpPr>
        <p:spPr bwMode="white">
          <a:xfrm>
            <a:off x="5445571" y="2261057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2" name="矩形 111">
            <a:extLst>
              <a:ext uri="{FF2B5EF4-FFF2-40B4-BE49-F238E27FC236}">
                <a16:creationId xmlns:a16="http://schemas.microsoft.com/office/drawing/2014/main" id="{24119770-7294-84C1-34DE-BA9C86106E2B}"/>
              </a:ext>
            </a:extLst>
          </p:cNvPr>
          <p:cNvSpPr/>
          <p:nvPr/>
        </p:nvSpPr>
        <p:spPr bwMode="white">
          <a:xfrm>
            <a:off x="6138023" y="2275629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3" name="矩形 112">
            <a:extLst>
              <a:ext uri="{FF2B5EF4-FFF2-40B4-BE49-F238E27FC236}">
                <a16:creationId xmlns:a16="http://schemas.microsoft.com/office/drawing/2014/main" id="{BA60B510-75A0-1A09-6013-436743F71107}"/>
              </a:ext>
            </a:extLst>
          </p:cNvPr>
          <p:cNvSpPr/>
          <p:nvPr/>
        </p:nvSpPr>
        <p:spPr bwMode="white">
          <a:xfrm>
            <a:off x="6813723" y="2261057"/>
            <a:ext cx="576064" cy="547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4" name="矩形 113">
            <a:extLst>
              <a:ext uri="{FF2B5EF4-FFF2-40B4-BE49-F238E27FC236}">
                <a16:creationId xmlns:a16="http://schemas.microsoft.com/office/drawing/2014/main" id="{6D961ADA-920C-7750-5131-5D18CEA8B77A}"/>
              </a:ext>
            </a:extLst>
          </p:cNvPr>
          <p:cNvSpPr/>
          <p:nvPr/>
        </p:nvSpPr>
        <p:spPr bwMode="white">
          <a:xfrm>
            <a:off x="7489423" y="2275629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5" name="矩形 114">
            <a:extLst>
              <a:ext uri="{FF2B5EF4-FFF2-40B4-BE49-F238E27FC236}">
                <a16:creationId xmlns:a16="http://schemas.microsoft.com/office/drawing/2014/main" id="{F73D0613-3583-3AFE-FF0C-816A4C2C8056}"/>
              </a:ext>
            </a:extLst>
          </p:cNvPr>
          <p:cNvSpPr/>
          <p:nvPr/>
        </p:nvSpPr>
        <p:spPr bwMode="white">
          <a:xfrm>
            <a:off x="8209503" y="2265994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6" name="矩形 115">
            <a:extLst>
              <a:ext uri="{FF2B5EF4-FFF2-40B4-BE49-F238E27FC236}">
                <a16:creationId xmlns:a16="http://schemas.microsoft.com/office/drawing/2014/main" id="{F98E2661-59F0-1E19-FC29-636800D76B22}"/>
              </a:ext>
            </a:extLst>
          </p:cNvPr>
          <p:cNvSpPr/>
          <p:nvPr/>
        </p:nvSpPr>
        <p:spPr bwMode="white">
          <a:xfrm>
            <a:off x="8874327" y="2290201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7" name="矩形 116">
            <a:extLst>
              <a:ext uri="{FF2B5EF4-FFF2-40B4-BE49-F238E27FC236}">
                <a16:creationId xmlns:a16="http://schemas.microsoft.com/office/drawing/2014/main" id="{06417184-2547-53C6-B2BE-3F12E8AEA6CC}"/>
              </a:ext>
            </a:extLst>
          </p:cNvPr>
          <p:cNvSpPr/>
          <p:nvPr/>
        </p:nvSpPr>
        <p:spPr bwMode="white">
          <a:xfrm>
            <a:off x="9552384" y="2293268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8" name="矩形 117">
            <a:extLst>
              <a:ext uri="{FF2B5EF4-FFF2-40B4-BE49-F238E27FC236}">
                <a16:creationId xmlns:a16="http://schemas.microsoft.com/office/drawing/2014/main" id="{DBB7237E-3C65-1507-2128-190834B88523}"/>
              </a:ext>
            </a:extLst>
          </p:cNvPr>
          <p:cNvSpPr/>
          <p:nvPr/>
        </p:nvSpPr>
        <p:spPr bwMode="white">
          <a:xfrm>
            <a:off x="10295311" y="2300854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9" name="矩形 118">
            <a:extLst>
              <a:ext uri="{FF2B5EF4-FFF2-40B4-BE49-F238E27FC236}">
                <a16:creationId xmlns:a16="http://schemas.microsoft.com/office/drawing/2014/main" id="{DAB1AFD9-E63F-202D-657B-92E5B625E2F5}"/>
              </a:ext>
            </a:extLst>
          </p:cNvPr>
          <p:cNvSpPr/>
          <p:nvPr/>
        </p:nvSpPr>
        <p:spPr bwMode="white">
          <a:xfrm>
            <a:off x="651901" y="2970107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0" name="矩形 119">
            <a:extLst>
              <a:ext uri="{FF2B5EF4-FFF2-40B4-BE49-F238E27FC236}">
                <a16:creationId xmlns:a16="http://schemas.microsoft.com/office/drawing/2014/main" id="{0C341956-19C2-B6E5-1A01-545BF790D1EA}"/>
              </a:ext>
            </a:extLst>
          </p:cNvPr>
          <p:cNvSpPr/>
          <p:nvPr/>
        </p:nvSpPr>
        <p:spPr bwMode="white">
          <a:xfrm>
            <a:off x="1344353" y="2984679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1" name="矩形 120">
            <a:extLst>
              <a:ext uri="{FF2B5EF4-FFF2-40B4-BE49-F238E27FC236}">
                <a16:creationId xmlns:a16="http://schemas.microsoft.com/office/drawing/2014/main" id="{787AA6BE-BC95-CA38-D3FB-DFB089547527}"/>
              </a:ext>
            </a:extLst>
          </p:cNvPr>
          <p:cNvSpPr/>
          <p:nvPr/>
        </p:nvSpPr>
        <p:spPr bwMode="white">
          <a:xfrm>
            <a:off x="2020053" y="2970107"/>
            <a:ext cx="576064" cy="547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2" name="矩形 121">
            <a:extLst>
              <a:ext uri="{FF2B5EF4-FFF2-40B4-BE49-F238E27FC236}">
                <a16:creationId xmlns:a16="http://schemas.microsoft.com/office/drawing/2014/main" id="{43B57F96-FAA1-1F3F-03DF-33CF11B0056C}"/>
              </a:ext>
            </a:extLst>
          </p:cNvPr>
          <p:cNvSpPr/>
          <p:nvPr/>
        </p:nvSpPr>
        <p:spPr bwMode="white">
          <a:xfrm>
            <a:off x="2695753" y="2984679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3" name="矩形 122">
            <a:extLst>
              <a:ext uri="{FF2B5EF4-FFF2-40B4-BE49-F238E27FC236}">
                <a16:creationId xmlns:a16="http://schemas.microsoft.com/office/drawing/2014/main" id="{4F785BF0-F0FE-9979-3DC7-CF55A97C8CD6}"/>
              </a:ext>
            </a:extLst>
          </p:cNvPr>
          <p:cNvSpPr/>
          <p:nvPr/>
        </p:nvSpPr>
        <p:spPr bwMode="white">
          <a:xfrm>
            <a:off x="3415833" y="2975044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4" name="矩形 123">
            <a:extLst>
              <a:ext uri="{FF2B5EF4-FFF2-40B4-BE49-F238E27FC236}">
                <a16:creationId xmlns:a16="http://schemas.microsoft.com/office/drawing/2014/main" id="{F44BDD39-4ACF-1869-399D-70156A76DFB5}"/>
              </a:ext>
            </a:extLst>
          </p:cNvPr>
          <p:cNvSpPr/>
          <p:nvPr/>
        </p:nvSpPr>
        <p:spPr bwMode="white">
          <a:xfrm>
            <a:off x="4080657" y="2935754"/>
            <a:ext cx="576064" cy="572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5" name="矩形 124">
            <a:extLst>
              <a:ext uri="{FF2B5EF4-FFF2-40B4-BE49-F238E27FC236}">
                <a16:creationId xmlns:a16="http://schemas.microsoft.com/office/drawing/2014/main" id="{F9D82228-F4AC-AF89-C040-3AC364AAFE0A}"/>
              </a:ext>
            </a:extLst>
          </p:cNvPr>
          <p:cNvSpPr/>
          <p:nvPr/>
        </p:nvSpPr>
        <p:spPr bwMode="white">
          <a:xfrm>
            <a:off x="4758714" y="3002318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6" name="矩形 125">
            <a:extLst>
              <a:ext uri="{FF2B5EF4-FFF2-40B4-BE49-F238E27FC236}">
                <a16:creationId xmlns:a16="http://schemas.microsoft.com/office/drawing/2014/main" id="{2480913E-724E-5B00-BEB9-C5B8E5A37E86}"/>
              </a:ext>
            </a:extLst>
          </p:cNvPr>
          <p:cNvSpPr/>
          <p:nvPr/>
        </p:nvSpPr>
        <p:spPr bwMode="white">
          <a:xfrm>
            <a:off x="5445571" y="2959454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7" name="矩形 126">
            <a:extLst>
              <a:ext uri="{FF2B5EF4-FFF2-40B4-BE49-F238E27FC236}">
                <a16:creationId xmlns:a16="http://schemas.microsoft.com/office/drawing/2014/main" id="{35F95F0D-0D95-80BC-34AE-9BAAE60DE309}"/>
              </a:ext>
            </a:extLst>
          </p:cNvPr>
          <p:cNvSpPr/>
          <p:nvPr/>
        </p:nvSpPr>
        <p:spPr bwMode="white">
          <a:xfrm>
            <a:off x="6138023" y="2974026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8" name="矩形 127">
            <a:extLst>
              <a:ext uri="{FF2B5EF4-FFF2-40B4-BE49-F238E27FC236}">
                <a16:creationId xmlns:a16="http://schemas.microsoft.com/office/drawing/2014/main" id="{844B885B-7DCD-F705-D499-3468289416C3}"/>
              </a:ext>
            </a:extLst>
          </p:cNvPr>
          <p:cNvSpPr/>
          <p:nvPr/>
        </p:nvSpPr>
        <p:spPr bwMode="white">
          <a:xfrm>
            <a:off x="6813723" y="2959454"/>
            <a:ext cx="576064" cy="547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9" name="矩形 128">
            <a:extLst>
              <a:ext uri="{FF2B5EF4-FFF2-40B4-BE49-F238E27FC236}">
                <a16:creationId xmlns:a16="http://schemas.microsoft.com/office/drawing/2014/main" id="{438E0993-826E-AF13-5085-58E8FBEFF448}"/>
              </a:ext>
            </a:extLst>
          </p:cNvPr>
          <p:cNvSpPr/>
          <p:nvPr/>
        </p:nvSpPr>
        <p:spPr bwMode="white">
          <a:xfrm>
            <a:off x="7489423" y="2974026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0" name="矩形 129">
            <a:extLst>
              <a:ext uri="{FF2B5EF4-FFF2-40B4-BE49-F238E27FC236}">
                <a16:creationId xmlns:a16="http://schemas.microsoft.com/office/drawing/2014/main" id="{54048006-B2E3-6C1C-2EB1-FE1BF5F86CEC}"/>
              </a:ext>
            </a:extLst>
          </p:cNvPr>
          <p:cNvSpPr/>
          <p:nvPr/>
        </p:nvSpPr>
        <p:spPr bwMode="white">
          <a:xfrm>
            <a:off x="8209503" y="2964391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1" name="矩形 130">
            <a:extLst>
              <a:ext uri="{FF2B5EF4-FFF2-40B4-BE49-F238E27FC236}">
                <a16:creationId xmlns:a16="http://schemas.microsoft.com/office/drawing/2014/main" id="{242EC5C3-C5CF-9FB2-4C50-BB3423FCA060}"/>
              </a:ext>
            </a:extLst>
          </p:cNvPr>
          <p:cNvSpPr/>
          <p:nvPr/>
        </p:nvSpPr>
        <p:spPr bwMode="white">
          <a:xfrm>
            <a:off x="8874327" y="2988598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2" name="矩形 131">
            <a:extLst>
              <a:ext uri="{FF2B5EF4-FFF2-40B4-BE49-F238E27FC236}">
                <a16:creationId xmlns:a16="http://schemas.microsoft.com/office/drawing/2014/main" id="{43573670-E341-B5F5-5168-324E0C56804E}"/>
              </a:ext>
            </a:extLst>
          </p:cNvPr>
          <p:cNvSpPr/>
          <p:nvPr/>
        </p:nvSpPr>
        <p:spPr bwMode="white">
          <a:xfrm>
            <a:off x="9552384" y="2991665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3" name="矩形 132">
            <a:extLst>
              <a:ext uri="{FF2B5EF4-FFF2-40B4-BE49-F238E27FC236}">
                <a16:creationId xmlns:a16="http://schemas.microsoft.com/office/drawing/2014/main" id="{E4115666-6B10-5B23-7432-018B2D309921}"/>
              </a:ext>
            </a:extLst>
          </p:cNvPr>
          <p:cNvSpPr/>
          <p:nvPr/>
        </p:nvSpPr>
        <p:spPr bwMode="white">
          <a:xfrm>
            <a:off x="10295311" y="2999251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4" name="矩形 133">
            <a:extLst>
              <a:ext uri="{FF2B5EF4-FFF2-40B4-BE49-F238E27FC236}">
                <a16:creationId xmlns:a16="http://schemas.microsoft.com/office/drawing/2014/main" id="{188C5B00-BBCA-1013-2E57-895478E0BE72}"/>
              </a:ext>
            </a:extLst>
          </p:cNvPr>
          <p:cNvSpPr/>
          <p:nvPr/>
        </p:nvSpPr>
        <p:spPr bwMode="white">
          <a:xfrm>
            <a:off x="623392" y="3652972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5" name="矩形 134">
            <a:extLst>
              <a:ext uri="{FF2B5EF4-FFF2-40B4-BE49-F238E27FC236}">
                <a16:creationId xmlns:a16="http://schemas.microsoft.com/office/drawing/2014/main" id="{DF2A3219-B1AB-59E5-4004-23EACEB76EEA}"/>
              </a:ext>
            </a:extLst>
          </p:cNvPr>
          <p:cNvSpPr/>
          <p:nvPr/>
        </p:nvSpPr>
        <p:spPr bwMode="white">
          <a:xfrm>
            <a:off x="1278608" y="3652972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6" name="矩形 135">
            <a:extLst>
              <a:ext uri="{FF2B5EF4-FFF2-40B4-BE49-F238E27FC236}">
                <a16:creationId xmlns:a16="http://schemas.microsoft.com/office/drawing/2014/main" id="{38EE84B1-9E21-B18C-0A97-07DCF8520289}"/>
              </a:ext>
            </a:extLst>
          </p:cNvPr>
          <p:cNvSpPr/>
          <p:nvPr/>
        </p:nvSpPr>
        <p:spPr bwMode="white">
          <a:xfrm>
            <a:off x="1986701" y="3649472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7" name="矩形 136">
            <a:extLst>
              <a:ext uri="{FF2B5EF4-FFF2-40B4-BE49-F238E27FC236}">
                <a16:creationId xmlns:a16="http://schemas.microsoft.com/office/drawing/2014/main" id="{3F1DCB94-2B20-4F3C-4F92-2D53087E74E8}"/>
              </a:ext>
            </a:extLst>
          </p:cNvPr>
          <p:cNvSpPr/>
          <p:nvPr/>
        </p:nvSpPr>
        <p:spPr bwMode="white">
          <a:xfrm>
            <a:off x="2693516" y="3649472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8" name="矩形 137">
            <a:extLst>
              <a:ext uri="{FF2B5EF4-FFF2-40B4-BE49-F238E27FC236}">
                <a16:creationId xmlns:a16="http://schemas.microsoft.com/office/drawing/2014/main" id="{2EA91BA9-CEE7-A4D3-57B4-D734A016FEA1}"/>
              </a:ext>
            </a:extLst>
          </p:cNvPr>
          <p:cNvSpPr/>
          <p:nvPr/>
        </p:nvSpPr>
        <p:spPr bwMode="white">
          <a:xfrm>
            <a:off x="3359696" y="3674687"/>
            <a:ext cx="576064" cy="533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5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86CFFF8-6E6F-6A13-2AE1-BC894DA6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66" y="2367095"/>
            <a:ext cx="7266667" cy="21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4619F4-FF94-EC59-2AC5-B0544C980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41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694BD1-698D-5B6E-0C4D-0ECE2728AC48}"/>
              </a:ext>
            </a:extLst>
          </p:cNvPr>
          <p:cNvSpPr/>
          <p:nvPr/>
        </p:nvSpPr>
        <p:spPr bwMode="white">
          <a:xfrm>
            <a:off x="2567609" y="2636913"/>
            <a:ext cx="1066606" cy="50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A6504F-BDAD-B622-4335-99F656D33D93}"/>
              </a:ext>
            </a:extLst>
          </p:cNvPr>
          <p:cNvSpPr/>
          <p:nvPr/>
        </p:nvSpPr>
        <p:spPr bwMode="white">
          <a:xfrm>
            <a:off x="5564627" y="2790683"/>
            <a:ext cx="449754" cy="353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5B023E-3489-74A1-84FD-C98875C19A8C}"/>
              </a:ext>
            </a:extLst>
          </p:cNvPr>
          <p:cNvSpPr/>
          <p:nvPr/>
        </p:nvSpPr>
        <p:spPr bwMode="white">
          <a:xfrm>
            <a:off x="10704513" y="2790683"/>
            <a:ext cx="650958" cy="353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F6D97E-1305-1E20-C0DD-06698806D2FF}"/>
              </a:ext>
            </a:extLst>
          </p:cNvPr>
          <p:cNvSpPr/>
          <p:nvPr/>
        </p:nvSpPr>
        <p:spPr bwMode="white">
          <a:xfrm>
            <a:off x="1631505" y="3592238"/>
            <a:ext cx="536528" cy="55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9B16EB-C164-7354-7765-441F844B0BB3}"/>
              </a:ext>
            </a:extLst>
          </p:cNvPr>
          <p:cNvSpPr/>
          <p:nvPr/>
        </p:nvSpPr>
        <p:spPr bwMode="white">
          <a:xfrm>
            <a:off x="6528049" y="3429000"/>
            <a:ext cx="1028678" cy="720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E5ECAB7-0611-E56D-E2B3-7D2F09ED2A08}"/>
              </a:ext>
            </a:extLst>
          </p:cNvPr>
          <p:cNvSpPr/>
          <p:nvPr/>
        </p:nvSpPr>
        <p:spPr bwMode="white">
          <a:xfrm>
            <a:off x="9480376" y="3429000"/>
            <a:ext cx="770698" cy="720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395FFFC-DAEF-F225-D920-B9AFA1A90A27}"/>
              </a:ext>
            </a:extLst>
          </p:cNvPr>
          <p:cNvSpPr/>
          <p:nvPr/>
        </p:nvSpPr>
        <p:spPr bwMode="white">
          <a:xfrm>
            <a:off x="2639617" y="4240022"/>
            <a:ext cx="792087" cy="506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1A6D1AE-5BCB-C4B5-3DDB-A2FC9F2704FF}"/>
              </a:ext>
            </a:extLst>
          </p:cNvPr>
          <p:cNvSpPr/>
          <p:nvPr/>
        </p:nvSpPr>
        <p:spPr bwMode="white">
          <a:xfrm>
            <a:off x="5564626" y="4240021"/>
            <a:ext cx="1159025" cy="621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E2C90C5-8D5A-A2A3-7420-D855CFFFF7D7}"/>
              </a:ext>
            </a:extLst>
          </p:cNvPr>
          <p:cNvSpPr/>
          <p:nvPr/>
        </p:nvSpPr>
        <p:spPr bwMode="white">
          <a:xfrm>
            <a:off x="10485601" y="4240021"/>
            <a:ext cx="938991" cy="621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008513-EA2E-3C88-635A-F5E3B426B2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1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10DA055-776F-E89C-D2F4-ADAF1B1705BE}"/>
              </a:ext>
            </a:extLst>
          </p:cNvPr>
          <p:cNvSpPr/>
          <p:nvPr/>
        </p:nvSpPr>
        <p:spPr bwMode="white">
          <a:xfrm>
            <a:off x="3434280" y="2808784"/>
            <a:ext cx="514115" cy="438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9365B6-B387-29CA-C615-B3E7ECE00D33}"/>
              </a:ext>
            </a:extLst>
          </p:cNvPr>
          <p:cNvSpPr/>
          <p:nvPr/>
        </p:nvSpPr>
        <p:spPr bwMode="white">
          <a:xfrm>
            <a:off x="4433950" y="2799246"/>
            <a:ext cx="609322" cy="41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51E96D-FB72-6383-8335-6E6A8E63BF56}"/>
              </a:ext>
            </a:extLst>
          </p:cNvPr>
          <p:cNvSpPr/>
          <p:nvPr/>
        </p:nvSpPr>
        <p:spPr bwMode="white">
          <a:xfrm>
            <a:off x="7090214" y="2808784"/>
            <a:ext cx="514115" cy="438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97427F-D6A8-C00F-7370-3AFFA86EEBA6}"/>
              </a:ext>
            </a:extLst>
          </p:cNvPr>
          <p:cNvSpPr/>
          <p:nvPr/>
        </p:nvSpPr>
        <p:spPr bwMode="white">
          <a:xfrm>
            <a:off x="8080363" y="2770632"/>
            <a:ext cx="637885" cy="524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1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5A74AC-98DB-4288-946E-54E177B40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66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469C5D4-5C28-9B9B-999F-1CFB42EB338F}"/>
              </a:ext>
            </a:extLst>
          </p:cNvPr>
          <p:cNvSpPr/>
          <p:nvPr/>
        </p:nvSpPr>
        <p:spPr bwMode="white">
          <a:xfrm>
            <a:off x="1644394" y="1396742"/>
            <a:ext cx="656925" cy="629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6BD0E0-45D9-1B7A-6126-C911233D702A}"/>
              </a:ext>
            </a:extLst>
          </p:cNvPr>
          <p:cNvSpPr/>
          <p:nvPr/>
        </p:nvSpPr>
        <p:spPr bwMode="white">
          <a:xfrm>
            <a:off x="4624363" y="1406273"/>
            <a:ext cx="656925" cy="562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7BBF78-CF05-C467-1B4A-16E20F59107C}"/>
              </a:ext>
            </a:extLst>
          </p:cNvPr>
          <p:cNvSpPr/>
          <p:nvPr/>
        </p:nvSpPr>
        <p:spPr bwMode="white">
          <a:xfrm>
            <a:off x="8118446" y="1434868"/>
            <a:ext cx="542677" cy="51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F61A14-FEC8-8007-FC4F-68C5D0A3726B}"/>
              </a:ext>
            </a:extLst>
          </p:cNvPr>
          <p:cNvSpPr/>
          <p:nvPr/>
        </p:nvSpPr>
        <p:spPr bwMode="white">
          <a:xfrm>
            <a:off x="10641421" y="1396742"/>
            <a:ext cx="399867" cy="600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81B24D-5475-6853-87DD-FE5400FD6BB4}"/>
              </a:ext>
            </a:extLst>
          </p:cNvPr>
          <p:cNvSpPr/>
          <p:nvPr/>
        </p:nvSpPr>
        <p:spPr bwMode="white">
          <a:xfrm>
            <a:off x="1168363" y="3379310"/>
            <a:ext cx="580760" cy="48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34692D9-BF52-B46E-9995-488A95D15A9E}"/>
              </a:ext>
            </a:extLst>
          </p:cNvPr>
          <p:cNvSpPr/>
          <p:nvPr/>
        </p:nvSpPr>
        <p:spPr bwMode="white">
          <a:xfrm>
            <a:off x="6766512" y="3388841"/>
            <a:ext cx="476033" cy="495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63D121C-DD06-DD78-FCDC-D918178EAB2A}"/>
              </a:ext>
            </a:extLst>
          </p:cNvPr>
          <p:cNvSpPr/>
          <p:nvPr/>
        </p:nvSpPr>
        <p:spPr bwMode="white">
          <a:xfrm>
            <a:off x="1177884" y="5257031"/>
            <a:ext cx="628363" cy="600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092E36E-1F7D-ED33-3087-2D81BC3A7B70}"/>
              </a:ext>
            </a:extLst>
          </p:cNvPr>
          <p:cNvSpPr/>
          <p:nvPr/>
        </p:nvSpPr>
        <p:spPr bwMode="white">
          <a:xfrm>
            <a:off x="2663107" y="5266562"/>
            <a:ext cx="628363" cy="600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406D0D-C417-0E88-0493-74B9DBB74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39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5A2219-D5FB-DC5A-A849-E399D9D6FD1E}"/>
              </a:ext>
            </a:extLst>
          </p:cNvPr>
          <p:cNvSpPr/>
          <p:nvPr/>
        </p:nvSpPr>
        <p:spPr bwMode="white">
          <a:xfrm>
            <a:off x="5138479" y="2187101"/>
            <a:ext cx="342743" cy="304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704E209-E3AF-7A51-59FF-83F2367FB157}"/>
              </a:ext>
            </a:extLst>
          </p:cNvPr>
          <p:cNvSpPr/>
          <p:nvPr/>
        </p:nvSpPr>
        <p:spPr bwMode="white">
          <a:xfrm>
            <a:off x="7728099" y="2168047"/>
            <a:ext cx="276098" cy="333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716D01-6AB5-9291-5C89-ADF9128A9BB8}"/>
              </a:ext>
            </a:extLst>
          </p:cNvPr>
          <p:cNvSpPr/>
          <p:nvPr/>
        </p:nvSpPr>
        <p:spPr bwMode="white">
          <a:xfrm>
            <a:off x="10365322" y="2158520"/>
            <a:ext cx="276098" cy="333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A54F73-C553-1ACA-D0A7-7A41B0C93D3A}"/>
              </a:ext>
            </a:extLst>
          </p:cNvPr>
          <p:cNvSpPr/>
          <p:nvPr/>
        </p:nvSpPr>
        <p:spPr bwMode="white">
          <a:xfrm>
            <a:off x="2634545" y="3492249"/>
            <a:ext cx="161851" cy="323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F60377-1971-967C-0177-798CA1C9FCE9}"/>
              </a:ext>
            </a:extLst>
          </p:cNvPr>
          <p:cNvSpPr/>
          <p:nvPr/>
        </p:nvSpPr>
        <p:spPr bwMode="white">
          <a:xfrm>
            <a:off x="5119438" y="3577989"/>
            <a:ext cx="371305" cy="114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D1C0EC-96CE-AF17-9362-ADC8C0C88948}"/>
              </a:ext>
            </a:extLst>
          </p:cNvPr>
          <p:cNvSpPr/>
          <p:nvPr/>
        </p:nvSpPr>
        <p:spPr bwMode="white">
          <a:xfrm>
            <a:off x="7680495" y="3492249"/>
            <a:ext cx="390346" cy="323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F57E578-9E3E-A1C7-98C3-13A9037AD4F6}"/>
              </a:ext>
            </a:extLst>
          </p:cNvPr>
          <p:cNvSpPr/>
          <p:nvPr/>
        </p:nvSpPr>
        <p:spPr bwMode="white">
          <a:xfrm>
            <a:off x="10279636" y="3511302"/>
            <a:ext cx="361785" cy="304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5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AF3295-5C3D-EAD7-0391-A109E94E0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16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3761C9-77B7-B4D4-6DF6-717E4ABA9523}"/>
              </a:ext>
            </a:extLst>
          </p:cNvPr>
          <p:cNvSpPr/>
          <p:nvPr/>
        </p:nvSpPr>
        <p:spPr bwMode="white">
          <a:xfrm>
            <a:off x="3287689" y="1844824"/>
            <a:ext cx="670228" cy="516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3AEF67-BA81-38CA-FEB2-72BCDA505947}"/>
              </a:ext>
            </a:extLst>
          </p:cNvPr>
          <p:cNvSpPr/>
          <p:nvPr/>
        </p:nvSpPr>
        <p:spPr bwMode="white">
          <a:xfrm>
            <a:off x="8472264" y="1988840"/>
            <a:ext cx="912429" cy="362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30627E-FCA6-FEAD-406C-E631FBA08BBE}"/>
              </a:ext>
            </a:extLst>
          </p:cNvPr>
          <p:cNvSpPr/>
          <p:nvPr/>
        </p:nvSpPr>
        <p:spPr bwMode="white">
          <a:xfrm>
            <a:off x="3078235" y="2708920"/>
            <a:ext cx="670227" cy="472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AB8835-B2C8-0E96-19B2-EC5F1C672184}"/>
              </a:ext>
            </a:extLst>
          </p:cNvPr>
          <p:cNvSpPr/>
          <p:nvPr/>
        </p:nvSpPr>
        <p:spPr bwMode="white">
          <a:xfrm>
            <a:off x="6658004" y="2740070"/>
            <a:ext cx="806147" cy="472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59F326-A809-8E3A-F037-E9D32067186C}"/>
              </a:ext>
            </a:extLst>
          </p:cNvPr>
          <p:cNvSpPr/>
          <p:nvPr/>
        </p:nvSpPr>
        <p:spPr bwMode="white">
          <a:xfrm>
            <a:off x="2927648" y="3486040"/>
            <a:ext cx="1224135" cy="663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5AFD1FF-931B-B9A7-3E71-BC8EFA226DF6}"/>
              </a:ext>
            </a:extLst>
          </p:cNvPr>
          <p:cNvSpPr/>
          <p:nvPr/>
        </p:nvSpPr>
        <p:spPr bwMode="white">
          <a:xfrm>
            <a:off x="8760297" y="3486040"/>
            <a:ext cx="1224135" cy="663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70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3610D6-7105-D596-E552-85AFBD430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16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34C77DA-ADA8-5E5F-267C-84AA875638FE}"/>
              </a:ext>
            </a:extLst>
          </p:cNvPr>
          <p:cNvSpPr/>
          <p:nvPr/>
        </p:nvSpPr>
        <p:spPr bwMode="white">
          <a:xfrm>
            <a:off x="9260925" y="2245871"/>
            <a:ext cx="199932" cy="314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0DBAE0-1992-2A24-A90E-F20C820A0A25}"/>
              </a:ext>
            </a:extLst>
          </p:cNvPr>
          <p:cNvSpPr/>
          <p:nvPr/>
        </p:nvSpPr>
        <p:spPr bwMode="white">
          <a:xfrm>
            <a:off x="10460528" y="2169578"/>
            <a:ext cx="561719" cy="467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1CD9F9-0DEE-447D-2CD8-5A0DEDBA497E}"/>
              </a:ext>
            </a:extLst>
          </p:cNvPr>
          <p:cNvSpPr/>
          <p:nvPr/>
        </p:nvSpPr>
        <p:spPr bwMode="white">
          <a:xfrm>
            <a:off x="3129619" y="3676376"/>
            <a:ext cx="380826" cy="200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EB2535-6552-BAD0-9382-7B8AC31D83A6}"/>
              </a:ext>
            </a:extLst>
          </p:cNvPr>
          <p:cNvSpPr/>
          <p:nvPr/>
        </p:nvSpPr>
        <p:spPr bwMode="white">
          <a:xfrm>
            <a:off x="4367304" y="3501008"/>
            <a:ext cx="648575" cy="504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7CB65FE-F450-6E9E-741A-CBCD426659C2}"/>
              </a:ext>
            </a:extLst>
          </p:cNvPr>
          <p:cNvSpPr/>
          <p:nvPr/>
        </p:nvSpPr>
        <p:spPr bwMode="white">
          <a:xfrm>
            <a:off x="9194280" y="3628693"/>
            <a:ext cx="333223" cy="295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836704F-FD7D-21BC-54A5-A8D406A44773}"/>
              </a:ext>
            </a:extLst>
          </p:cNvPr>
          <p:cNvSpPr/>
          <p:nvPr/>
        </p:nvSpPr>
        <p:spPr bwMode="white">
          <a:xfrm>
            <a:off x="10431966" y="3571473"/>
            <a:ext cx="561720" cy="410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1F00E83-EB84-8F91-1CDD-017392DB1E80}"/>
              </a:ext>
            </a:extLst>
          </p:cNvPr>
          <p:cNvSpPr/>
          <p:nvPr/>
        </p:nvSpPr>
        <p:spPr bwMode="white">
          <a:xfrm>
            <a:off x="3215305" y="5021051"/>
            <a:ext cx="209454" cy="190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18D032B-6D19-EC4E-9B16-30101A70F9C4}"/>
              </a:ext>
            </a:extLst>
          </p:cNvPr>
          <p:cNvSpPr/>
          <p:nvPr/>
        </p:nvSpPr>
        <p:spPr bwMode="white">
          <a:xfrm>
            <a:off x="4367305" y="5011514"/>
            <a:ext cx="580760" cy="305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B03DCA3-04E5-22A4-F406-F64C0B855088}"/>
              </a:ext>
            </a:extLst>
          </p:cNvPr>
          <p:cNvSpPr/>
          <p:nvPr/>
        </p:nvSpPr>
        <p:spPr bwMode="white">
          <a:xfrm>
            <a:off x="9260925" y="4973367"/>
            <a:ext cx="199932" cy="381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D525807-B419-79B2-D9C4-D8221D593178}"/>
              </a:ext>
            </a:extLst>
          </p:cNvPr>
          <p:cNvSpPr/>
          <p:nvPr/>
        </p:nvSpPr>
        <p:spPr bwMode="white">
          <a:xfrm>
            <a:off x="10412925" y="4906610"/>
            <a:ext cx="637884" cy="524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5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22954A-F0B2-9B10-0686-951671CF8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85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FBBE5E-F541-4F0C-1164-CD52C0031D51}"/>
              </a:ext>
            </a:extLst>
          </p:cNvPr>
          <p:cNvSpPr/>
          <p:nvPr/>
        </p:nvSpPr>
        <p:spPr bwMode="white">
          <a:xfrm>
            <a:off x="5643074" y="1949794"/>
            <a:ext cx="799735" cy="362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DF794C-59C8-14E0-915F-0C6D3FF7F217}"/>
              </a:ext>
            </a:extLst>
          </p:cNvPr>
          <p:cNvSpPr/>
          <p:nvPr/>
        </p:nvSpPr>
        <p:spPr bwMode="white">
          <a:xfrm>
            <a:off x="9289487" y="1949794"/>
            <a:ext cx="790214" cy="362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4BFFB1-7049-825F-D998-E0ACB98EEF8F}"/>
              </a:ext>
            </a:extLst>
          </p:cNvPr>
          <p:cNvSpPr/>
          <p:nvPr/>
        </p:nvSpPr>
        <p:spPr bwMode="white">
          <a:xfrm>
            <a:off x="5643074" y="2779190"/>
            <a:ext cx="799735" cy="371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88C0CA-C806-2695-35EE-756411058CCB}"/>
              </a:ext>
            </a:extLst>
          </p:cNvPr>
          <p:cNvSpPr/>
          <p:nvPr/>
        </p:nvSpPr>
        <p:spPr bwMode="white">
          <a:xfrm>
            <a:off x="9289487" y="2779190"/>
            <a:ext cx="790214" cy="352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61F5DD-0659-2632-B3FF-C2FBD97C3278}"/>
              </a:ext>
            </a:extLst>
          </p:cNvPr>
          <p:cNvSpPr/>
          <p:nvPr/>
        </p:nvSpPr>
        <p:spPr bwMode="white">
          <a:xfrm>
            <a:off x="2006181" y="3570453"/>
            <a:ext cx="809256" cy="371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46BB95D-53D7-7BDD-572A-08A858E6882A}"/>
              </a:ext>
            </a:extLst>
          </p:cNvPr>
          <p:cNvSpPr/>
          <p:nvPr/>
        </p:nvSpPr>
        <p:spPr bwMode="white">
          <a:xfrm>
            <a:off x="5643074" y="3570453"/>
            <a:ext cx="809256" cy="371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3A7B135-5E0E-A0FD-B7BF-D573AC73303B}"/>
              </a:ext>
            </a:extLst>
          </p:cNvPr>
          <p:cNvSpPr/>
          <p:nvPr/>
        </p:nvSpPr>
        <p:spPr bwMode="white">
          <a:xfrm>
            <a:off x="9279966" y="3570453"/>
            <a:ext cx="799735" cy="371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5D7E305-95B5-5206-EF8C-1B2A48629957}"/>
              </a:ext>
            </a:extLst>
          </p:cNvPr>
          <p:cNvSpPr/>
          <p:nvPr/>
        </p:nvSpPr>
        <p:spPr bwMode="white">
          <a:xfrm>
            <a:off x="2006181" y="4409382"/>
            <a:ext cx="818776" cy="362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A120BB9-37D7-E3CC-A4B4-39B9E1DDED3E}"/>
              </a:ext>
            </a:extLst>
          </p:cNvPr>
          <p:cNvSpPr/>
          <p:nvPr/>
        </p:nvSpPr>
        <p:spPr bwMode="white">
          <a:xfrm>
            <a:off x="5643074" y="4409382"/>
            <a:ext cx="809256" cy="362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41AF811-59A9-422B-ACAB-CDD2B264BAE9}"/>
              </a:ext>
            </a:extLst>
          </p:cNvPr>
          <p:cNvSpPr/>
          <p:nvPr/>
        </p:nvSpPr>
        <p:spPr bwMode="white">
          <a:xfrm>
            <a:off x="9270446" y="4409382"/>
            <a:ext cx="809256" cy="362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13</cp:revision>
  <dcterms:created xsi:type="dcterms:W3CDTF">2022-11-09T06:57:00Z</dcterms:created>
  <dcterms:modified xsi:type="dcterms:W3CDTF">2024-08-17T15:18:10Z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