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180" y="-13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D451751-EF1B-C3B0-65A8-A53A95FE5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95" y="1937944"/>
            <a:ext cx="8123809" cy="141904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B4DAA9-9E2F-3DA5-FFEB-CFBC5C6A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85" y="3840589"/>
            <a:ext cx="4371429" cy="10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EFD335-E83F-DE53-884B-9598B2EAE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B62FBE-C9EA-AC0A-80A6-BB8A1731D2F3}"/>
              </a:ext>
            </a:extLst>
          </p:cNvPr>
          <p:cNvSpPr/>
          <p:nvPr/>
        </p:nvSpPr>
        <p:spPr bwMode="white">
          <a:xfrm>
            <a:off x="1634876" y="2359595"/>
            <a:ext cx="8997024" cy="76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878030-0040-D04C-1A8C-8BA333CFF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781881-20A8-2A72-008C-3EDAAB2B4626}"/>
              </a:ext>
            </a:extLst>
          </p:cNvPr>
          <p:cNvSpPr/>
          <p:nvPr/>
        </p:nvSpPr>
        <p:spPr bwMode="white">
          <a:xfrm>
            <a:off x="1263570" y="1808358"/>
            <a:ext cx="685487" cy="30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9EC164-F78C-801F-A158-FF38DD2D00C6}"/>
              </a:ext>
            </a:extLst>
          </p:cNvPr>
          <p:cNvSpPr/>
          <p:nvPr/>
        </p:nvSpPr>
        <p:spPr bwMode="white">
          <a:xfrm>
            <a:off x="5005190" y="1789264"/>
            <a:ext cx="675966" cy="315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62D339A-7F4B-B2C2-D930-F6BB3D4F1791}"/>
              </a:ext>
            </a:extLst>
          </p:cNvPr>
          <p:cNvSpPr/>
          <p:nvPr/>
        </p:nvSpPr>
        <p:spPr bwMode="white">
          <a:xfrm>
            <a:off x="8927702" y="1789264"/>
            <a:ext cx="647404" cy="30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259474-6D49-1113-D5ED-4ADF07552372}"/>
              </a:ext>
            </a:extLst>
          </p:cNvPr>
          <p:cNvSpPr/>
          <p:nvPr/>
        </p:nvSpPr>
        <p:spPr bwMode="white">
          <a:xfrm>
            <a:off x="2187074" y="2085221"/>
            <a:ext cx="675966" cy="295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8FF0E2-5255-20EF-0C23-EA333F9AF7D3}"/>
              </a:ext>
            </a:extLst>
          </p:cNvPr>
          <p:cNvSpPr/>
          <p:nvPr/>
        </p:nvSpPr>
        <p:spPr bwMode="white">
          <a:xfrm>
            <a:off x="5919173" y="2075674"/>
            <a:ext cx="685487" cy="305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D42FD8-BAA7-16B4-15A9-F78713815186}"/>
              </a:ext>
            </a:extLst>
          </p:cNvPr>
          <p:cNvSpPr/>
          <p:nvPr/>
        </p:nvSpPr>
        <p:spPr bwMode="white">
          <a:xfrm>
            <a:off x="9851206" y="2056580"/>
            <a:ext cx="647404" cy="324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586448-0A3C-1455-9CC2-3D070F083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7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408E39-20FC-1C98-53B5-776759A8EE80}"/>
              </a:ext>
            </a:extLst>
          </p:cNvPr>
          <p:cNvSpPr/>
          <p:nvPr/>
        </p:nvSpPr>
        <p:spPr bwMode="white">
          <a:xfrm>
            <a:off x="2025223" y="1854086"/>
            <a:ext cx="514115" cy="4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EAFC80-6D80-6635-71F8-6B100D790547}"/>
              </a:ext>
            </a:extLst>
          </p:cNvPr>
          <p:cNvSpPr/>
          <p:nvPr/>
        </p:nvSpPr>
        <p:spPr bwMode="white">
          <a:xfrm>
            <a:off x="2796396" y="1854086"/>
            <a:ext cx="523636" cy="4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9600BE-06C3-3D5A-6E95-B24B19B79FE8}"/>
              </a:ext>
            </a:extLst>
          </p:cNvPr>
          <p:cNvSpPr/>
          <p:nvPr/>
        </p:nvSpPr>
        <p:spPr bwMode="white">
          <a:xfrm>
            <a:off x="4681487" y="1796906"/>
            <a:ext cx="599801" cy="5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C503B3-277E-C8B2-F3E2-54F1EB4BFFFD}"/>
              </a:ext>
            </a:extLst>
          </p:cNvPr>
          <p:cNvSpPr/>
          <p:nvPr/>
        </p:nvSpPr>
        <p:spPr bwMode="white">
          <a:xfrm>
            <a:off x="5462181" y="1796906"/>
            <a:ext cx="599801" cy="5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578CB8-F3A4-B431-0AEF-A95C5BEB5DFE}"/>
              </a:ext>
            </a:extLst>
          </p:cNvPr>
          <p:cNvSpPr/>
          <p:nvPr/>
        </p:nvSpPr>
        <p:spPr bwMode="white">
          <a:xfrm>
            <a:off x="7442479" y="1787375"/>
            <a:ext cx="361785" cy="5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24C8EB-713C-9CEE-CD25-DBD0520B821C}"/>
              </a:ext>
            </a:extLst>
          </p:cNvPr>
          <p:cNvSpPr/>
          <p:nvPr/>
        </p:nvSpPr>
        <p:spPr bwMode="white">
          <a:xfrm>
            <a:off x="8223173" y="1787375"/>
            <a:ext cx="361785" cy="53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C4E53D-CF93-F9E7-3040-D4E4FE2A3A19}"/>
              </a:ext>
            </a:extLst>
          </p:cNvPr>
          <p:cNvSpPr/>
          <p:nvPr/>
        </p:nvSpPr>
        <p:spPr bwMode="white">
          <a:xfrm>
            <a:off x="10060661" y="1815966"/>
            <a:ext cx="590280" cy="486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AA38E5-70CC-BFBC-0DE9-003F57FA7B65}"/>
              </a:ext>
            </a:extLst>
          </p:cNvPr>
          <p:cNvSpPr/>
          <p:nvPr/>
        </p:nvSpPr>
        <p:spPr bwMode="white">
          <a:xfrm>
            <a:off x="10841355" y="1815966"/>
            <a:ext cx="590281" cy="486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0ED89C-F7F4-7194-0CF5-8FED5F7DE8A5}"/>
              </a:ext>
            </a:extLst>
          </p:cNvPr>
          <p:cNvSpPr/>
          <p:nvPr/>
        </p:nvSpPr>
        <p:spPr bwMode="white">
          <a:xfrm>
            <a:off x="5186082" y="2654618"/>
            <a:ext cx="371305" cy="324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388AD1-6224-FAAB-F88F-F1A24F1F1A12}"/>
              </a:ext>
            </a:extLst>
          </p:cNvPr>
          <p:cNvSpPr/>
          <p:nvPr/>
        </p:nvSpPr>
        <p:spPr bwMode="white">
          <a:xfrm>
            <a:off x="6442809" y="2654618"/>
            <a:ext cx="409388" cy="324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DE2AC04-5959-F8B0-06CF-F40DD71655ED}"/>
              </a:ext>
            </a:extLst>
          </p:cNvPr>
          <p:cNvSpPr/>
          <p:nvPr/>
        </p:nvSpPr>
        <p:spPr bwMode="white">
          <a:xfrm>
            <a:off x="5909652" y="3197837"/>
            <a:ext cx="399867" cy="324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461401D-5F86-D467-7F54-D858B0B57010}"/>
              </a:ext>
            </a:extLst>
          </p:cNvPr>
          <p:cNvSpPr/>
          <p:nvPr/>
        </p:nvSpPr>
        <p:spPr bwMode="white">
          <a:xfrm>
            <a:off x="7175900" y="3197837"/>
            <a:ext cx="409388" cy="324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8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582024-7972-036E-3C3A-FA23F7D13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9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7FA975-3FB0-D25A-A295-826D2A895621}"/>
              </a:ext>
            </a:extLst>
          </p:cNvPr>
          <p:cNvSpPr/>
          <p:nvPr/>
        </p:nvSpPr>
        <p:spPr bwMode="white">
          <a:xfrm>
            <a:off x="3834148" y="2314135"/>
            <a:ext cx="571239" cy="668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FBA5DD-9327-CAC0-E49A-F577D01E5128}"/>
              </a:ext>
            </a:extLst>
          </p:cNvPr>
          <p:cNvSpPr/>
          <p:nvPr/>
        </p:nvSpPr>
        <p:spPr bwMode="white">
          <a:xfrm>
            <a:off x="5262247" y="2428682"/>
            <a:ext cx="561719" cy="55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27832D-FF9E-D4A5-4863-73E7533BD105}"/>
              </a:ext>
            </a:extLst>
          </p:cNvPr>
          <p:cNvSpPr/>
          <p:nvPr/>
        </p:nvSpPr>
        <p:spPr bwMode="white">
          <a:xfrm>
            <a:off x="6852198" y="2466865"/>
            <a:ext cx="552198" cy="505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48153B-7A7C-D5FE-ED77-D759F5359458}"/>
              </a:ext>
            </a:extLst>
          </p:cNvPr>
          <p:cNvSpPr/>
          <p:nvPr/>
        </p:nvSpPr>
        <p:spPr bwMode="white">
          <a:xfrm>
            <a:off x="7851866" y="2428682"/>
            <a:ext cx="580761" cy="553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A13BD3-657C-075E-24DE-78837957C802}"/>
              </a:ext>
            </a:extLst>
          </p:cNvPr>
          <p:cNvSpPr/>
          <p:nvPr/>
        </p:nvSpPr>
        <p:spPr bwMode="white">
          <a:xfrm>
            <a:off x="8832495" y="2438227"/>
            <a:ext cx="361785" cy="534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3C49DC-5608-4137-247F-4DB6F7D86D88}"/>
              </a:ext>
            </a:extLst>
          </p:cNvPr>
          <p:cNvSpPr/>
          <p:nvPr/>
        </p:nvSpPr>
        <p:spPr bwMode="white">
          <a:xfrm>
            <a:off x="4253057" y="3555076"/>
            <a:ext cx="571239" cy="439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EE988B-A991-0DBD-754C-400E651FE246}"/>
              </a:ext>
            </a:extLst>
          </p:cNvPr>
          <p:cNvSpPr/>
          <p:nvPr/>
        </p:nvSpPr>
        <p:spPr bwMode="white">
          <a:xfrm>
            <a:off x="6109586" y="3429000"/>
            <a:ext cx="609322" cy="62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3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3A6593-D1CA-6075-428B-D30967101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0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6658E8-646B-50C9-4AE1-86CD30763DCD}"/>
              </a:ext>
            </a:extLst>
          </p:cNvPr>
          <p:cNvSpPr/>
          <p:nvPr/>
        </p:nvSpPr>
        <p:spPr bwMode="white">
          <a:xfrm>
            <a:off x="1501586" y="1959261"/>
            <a:ext cx="1999338" cy="352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3F6F26-8154-9D7E-6363-BD93251EC030}"/>
              </a:ext>
            </a:extLst>
          </p:cNvPr>
          <p:cNvSpPr/>
          <p:nvPr/>
        </p:nvSpPr>
        <p:spPr bwMode="white">
          <a:xfrm>
            <a:off x="2225157" y="2521694"/>
            <a:ext cx="3998677" cy="352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6B4CEA-0097-3F20-BB75-9E7D91E45DCA}"/>
              </a:ext>
            </a:extLst>
          </p:cNvPr>
          <p:cNvSpPr/>
          <p:nvPr/>
        </p:nvSpPr>
        <p:spPr bwMode="white">
          <a:xfrm>
            <a:off x="7994677" y="3646562"/>
            <a:ext cx="1732760" cy="333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992773-FDF7-EA21-8E77-B69AF44AFFFF}"/>
              </a:ext>
            </a:extLst>
          </p:cNvPr>
          <p:cNvSpPr/>
          <p:nvPr/>
        </p:nvSpPr>
        <p:spPr bwMode="white">
          <a:xfrm>
            <a:off x="8984826" y="3074595"/>
            <a:ext cx="761652" cy="352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7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2024-08-18T09:09:59Z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