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2B00E9-B28B-397E-FD70-9C70DCC1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6874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225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C61340-39AC-0888-7CED-305A7168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0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416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E81F49-E7EA-FAC1-94A6-A9E42419C1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17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575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1396B6-D283-7D25-E9F6-A4AEB023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811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6975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BDE4BA-7FB7-6ACA-A50D-FABBB01C1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4"/>
          <a:stretch/>
        </p:blipFill>
        <p:spPr>
          <a:xfrm>
            <a:off x="2135560" y="720000"/>
            <a:ext cx="7932264" cy="385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9770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44E143-870A-430C-28B5-61C5438E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95" y="1937944"/>
            <a:ext cx="8123809" cy="1419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803825-DD81-3A1E-CDBC-91A32683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09" y="3892390"/>
            <a:ext cx="8352381" cy="9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9450F7-F297-6C3A-4C3F-3B008CF5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1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2247B5-A129-DD90-4502-901F5126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0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543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40F569-6EDA-DBEB-02D9-24E85A72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2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182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86C5C-1517-0497-C6D1-2963CA07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3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917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B0AA5F-CB1C-6F06-ABED-10F11BC7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095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764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A63353-E26F-CE3E-F71B-F5EA798E25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8406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536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12FC0-B6B7-3099-C287-7A980213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728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1874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2024-08-18T09:15:58Z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