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479608-D5AB-0340-FD74-CBEF2473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95" y="1937944"/>
            <a:ext cx="8123809" cy="14190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4B11257-C674-600A-F36A-3D144401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476" y="4005064"/>
            <a:ext cx="4219048" cy="9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4C9660-101A-8164-FD62-C3E79D4D3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5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A0A88F-7B0C-131F-44CC-D7FBDCE93DF4}"/>
              </a:ext>
            </a:extLst>
          </p:cNvPr>
          <p:cNvSpPr/>
          <p:nvPr/>
        </p:nvSpPr>
        <p:spPr bwMode="white">
          <a:xfrm>
            <a:off x="8299338" y="1748585"/>
            <a:ext cx="590281" cy="285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D8778B-4808-A214-D82E-0DE009A212CA}"/>
              </a:ext>
            </a:extLst>
          </p:cNvPr>
          <p:cNvSpPr/>
          <p:nvPr/>
        </p:nvSpPr>
        <p:spPr bwMode="white">
          <a:xfrm>
            <a:off x="9394214" y="2348594"/>
            <a:ext cx="590280" cy="295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C97E06-6AD8-82E2-A7CA-382DC7927765}"/>
              </a:ext>
            </a:extLst>
          </p:cNvPr>
          <p:cNvSpPr/>
          <p:nvPr/>
        </p:nvSpPr>
        <p:spPr bwMode="white">
          <a:xfrm>
            <a:off x="7575768" y="2958126"/>
            <a:ext cx="971107" cy="3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C6D294-C41D-D2FA-B9C3-7F8D10A23D16}"/>
              </a:ext>
            </a:extLst>
          </p:cNvPr>
          <p:cNvSpPr/>
          <p:nvPr/>
        </p:nvSpPr>
        <p:spPr bwMode="white">
          <a:xfrm>
            <a:off x="5405057" y="4167667"/>
            <a:ext cx="952066" cy="3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ABC51D-A72D-4861-D539-C04B817D4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98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5D6BAC-F570-4F14-9581-4B68FA514D28}"/>
              </a:ext>
            </a:extLst>
          </p:cNvPr>
          <p:cNvSpPr/>
          <p:nvPr/>
        </p:nvSpPr>
        <p:spPr bwMode="white">
          <a:xfrm>
            <a:off x="4719570" y="2361331"/>
            <a:ext cx="523636" cy="553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976D70-F404-62CD-E173-C23C386C5091}"/>
              </a:ext>
            </a:extLst>
          </p:cNvPr>
          <p:cNvSpPr/>
          <p:nvPr/>
        </p:nvSpPr>
        <p:spPr bwMode="white">
          <a:xfrm>
            <a:off x="9394214" y="2323161"/>
            <a:ext cx="599801" cy="58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1AA330-3C1A-7FFC-B1FD-05583DA8FB47}"/>
              </a:ext>
            </a:extLst>
          </p:cNvPr>
          <p:cNvSpPr/>
          <p:nvPr/>
        </p:nvSpPr>
        <p:spPr bwMode="white">
          <a:xfrm>
            <a:off x="1273090" y="3878608"/>
            <a:ext cx="599801" cy="563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FE1869-1E0B-8280-4DF2-5C403C6BD24D}"/>
              </a:ext>
            </a:extLst>
          </p:cNvPr>
          <p:cNvSpPr/>
          <p:nvPr/>
        </p:nvSpPr>
        <p:spPr bwMode="white">
          <a:xfrm>
            <a:off x="3443801" y="3916779"/>
            <a:ext cx="580760" cy="49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70A6B3-2F17-8B13-572A-FC09A2D0349E}"/>
              </a:ext>
            </a:extLst>
          </p:cNvPr>
          <p:cNvSpPr/>
          <p:nvPr/>
        </p:nvSpPr>
        <p:spPr bwMode="white">
          <a:xfrm>
            <a:off x="4890942" y="3916779"/>
            <a:ext cx="590280" cy="49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6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314F8C-2F5C-862F-5785-CFADAB0D2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63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F30C97-AEFD-AD93-37C9-206E361685BC}"/>
              </a:ext>
            </a:extLst>
          </p:cNvPr>
          <p:cNvSpPr/>
          <p:nvPr/>
        </p:nvSpPr>
        <p:spPr bwMode="white">
          <a:xfrm>
            <a:off x="3935760" y="1787674"/>
            <a:ext cx="659840" cy="345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56540C-3C7F-3D36-A0BE-C1847B2F118C}"/>
              </a:ext>
            </a:extLst>
          </p:cNvPr>
          <p:cNvSpPr/>
          <p:nvPr/>
        </p:nvSpPr>
        <p:spPr bwMode="white">
          <a:xfrm>
            <a:off x="5995338" y="1787674"/>
            <a:ext cx="1532826" cy="285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8FBE1B8-C487-D85B-FFBF-0FC5F834A33B}"/>
              </a:ext>
            </a:extLst>
          </p:cNvPr>
          <p:cNvSpPr/>
          <p:nvPr/>
        </p:nvSpPr>
        <p:spPr bwMode="white">
          <a:xfrm>
            <a:off x="3996000" y="2378708"/>
            <a:ext cx="390347" cy="343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D5EE34-7455-30F8-78FE-E72B43BACDC0}"/>
              </a:ext>
            </a:extLst>
          </p:cNvPr>
          <p:cNvSpPr/>
          <p:nvPr/>
        </p:nvSpPr>
        <p:spPr bwMode="white">
          <a:xfrm>
            <a:off x="5951984" y="2230026"/>
            <a:ext cx="1847009" cy="47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9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1C57A4-9314-C564-D1E8-A4D8F1C44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8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D8E18E-CAE2-2AE7-7EAE-EB99E749E21E}"/>
              </a:ext>
            </a:extLst>
          </p:cNvPr>
          <p:cNvSpPr/>
          <p:nvPr/>
        </p:nvSpPr>
        <p:spPr bwMode="white">
          <a:xfrm>
            <a:off x="3710380" y="3579622"/>
            <a:ext cx="228495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2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A22456-80D2-B28F-55A6-80A3C6135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63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285A56-1171-35E4-E292-826AF8A06E45}"/>
              </a:ext>
            </a:extLst>
          </p:cNvPr>
          <p:cNvSpPr/>
          <p:nvPr/>
        </p:nvSpPr>
        <p:spPr bwMode="white">
          <a:xfrm>
            <a:off x="2711623" y="1503359"/>
            <a:ext cx="703615" cy="1421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06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13</cp:revision>
  <dcterms:created xsi:type="dcterms:W3CDTF">2022-11-09T06:57:00Z</dcterms:created>
  <dcterms:modified xsi:type="dcterms:W3CDTF">2024-08-18T09:06:24Z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