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582" y="7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721ECA3-A531-D3C3-1340-9B2944338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095" y="1937944"/>
            <a:ext cx="8123809" cy="141904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A8133F2-F618-C1FB-6791-D804D6BE0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524" y="3861048"/>
            <a:ext cx="4780952" cy="10285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409646-3165-5A93-136C-55C65FC5C2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77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E5EC308-8345-DD44-5EB2-A689ABFA98FA}"/>
              </a:ext>
            </a:extLst>
          </p:cNvPr>
          <p:cNvSpPr/>
          <p:nvPr/>
        </p:nvSpPr>
        <p:spPr bwMode="white">
          <a:xfrm>
            <a:off x="1492066" y="2647408"/>
            <a:ext cx="9054148" cy="543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DCD179-31EB-329C-FCBA-3E648694F5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88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1BC96D6-7437-D6E6-D374-AE6DDD881C9C}"/>
              </a:ext>
            </a:extLst>
          </p:cNvPr>
          <p:cNvSpPr/>
          <p:nvPr/>
        </p:nvSpPr>
        <p:spPr bwMode="white">
          <a:xfrm>
            <a:off x="2351584" y="2204864"/>
            <a:ext cx="682829" cy="562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8818DB-41F9-6BC7-6E35-662F8C8A20C6}"/>
              </a:ext>
            </a:extLst>
          </p:cNvPr>
          <p:cNvSpPr/>
          <p:nvPr/>
        </p:nvSpPr>
        <p:spPr bwMode="white">
          <a:xfrm>
            <a:off x="10831834" y="2225498"/>
            <a:ext cx="371305" cy="562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04E4564-97A1-7C4F-8BFE-1B9D3AD0F165}"/>
              </a:ext>
            </a:extLst>
          </p:cNvPr>
          <p:cNvSpPr/>
          <p:nvPr/>
        </p:nvSpPr>
        <p:spPr bwMode="white">
          <a:xfrm>
            <a:off x="1225487" y="3769110"/>
            <a:ext cx="542677" cy="457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1EEBC0F-92E0-4001-A552-6C5953563242}"/>
              </a:ext>
            </a:extLst>
          </p:cNvPr>
          <p:cNvSpPr/>
          <p:nvPr/>
        </p:nvSpPr>
        <p:spPr bwMode="white">
          <a:xfrm>
            <a:off x="2215636" y="3740524"/>
            <a:ext cx="561719" cy="524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1BE9905-4E54-89EC-B68A-52631FDEE7DF}"/>
              </a:ext>
            </a:extLst>
          </p:cNvPr>
          <p:cNvSpPr/>
          <p:nvPr/>
        </p:nvSpPr>
        <p:spPr bwMode="white">
          <a:xfrm>
            <a:off x="4224495" y="3778638"/>
            <a:ext cx="447471" cy="466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5E7836A-A87B-A26C-AACD-E696C0ABCFEC}"/>
              </a:ext>
            </a:extLst>
          </p:cNvPr>
          <p:cNvSpPr/>
          <p:nvPr/>
        </p:nvSpPr>
        <p:spPr bwMode="white">
          <a:xfrm>
            <a:off x="5195603" y="3778638"/>
            <a:ext cx="618842" cy="533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B9EBDC9-2022-34E0-6FD6-97F6668BED4D}"/>
              </a:ext>
            </a:extLst>
          </p:cNvPr>
          <p:cNvSpPr/>
          <p:nvPr/>
        </p:nvSpPr>
        <p:spPr bwMode="white">
          <a:xfrm>
            <a:off x="4224495" y="4521859"/>
            <a:ext cx="533157" cy="466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7B75F32-939A-B094-6C29-FAC20C6AD388}"/>
              </a:ext>
            </a:extLst>
          </p:cNvPr>
          <p:cNvSpPr/>
          <p:nvPr/>
        </p:nvSpPr>
        <p:spPr bwMode="white">
          <a:xfrm>
            <a:off x="6366644" y="4521859"/>
            <a:ext cx="2056462" cy="495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4195DEA-BF56-39B6-3174-3BE4F42D3490}"/>
              </a:ext>
            </a:extLst>
          </p:cNvPr>
          <p:cNvSpPr/>
          <p:nvPr/>
        </p:nvSpPr>
        <p:spPr bwMode="white">
          <a:xfrm>
            <a:off x="3462842" y="5179323"/>
            <a:ext cx="399867" cy="314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5799368-6CE8-079D-6E12-35EE04F69EA4}"/>
              </a:ext>
            </a:extLst>
          </p:cNvPr>
          <p:cNvSpPr/>
          <p:nvPr/>
        </p:nvSpPr>
        <p:spPr bwMode="white">
          <a:xfrm>
            <a:off x="6176231" y="5188852"/>
            <a:ext cx="1580429" cy="29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9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08B614-EDE6-D18D-BC18-05D1862E1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10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520F809-9E50-F077-E721-78EA1140005A}"/>
              </a:ext>
            </a:extLst>
          </p:cNvPr>
          <p:cNvSpPr/>
          <p:nvPr/>
        </p:nvSpPr>
        <p:spPr bwMode="white">
          <a:xfrm>
            <a:off x="10051140" y="2103867"/>
            <a:ext cx="695008" cy="248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46B637-4690-2998-08AD-0B3975847BC9}"/>
              </a:ext>
            </a:extLst>
          </p:cNvPr>
          <p:cNvSpPr/>
          <p:nvPr/>
        </p:nvSpPr>
        <p:spPr bwMode="white">
          <a:xfrm>
            <a:off x="1901454" y="2180218"/>
            <a:ext cx="742611" cy="334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A31CEF-5F93-6DBA-3E49-1F716DA1F407}"/>
              </a:ext>
            </a:extLst>
          </p:cNvPr>
          <p:cNvSpPr/>
          <p:nvPr/>
        </p:nvSpPr>
        <p:spPr bwMode="white">
          <a:xfrm>
            <a:off x="4091206" y="2170675"/>
            <a:ext cx="1475702" cy="343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35BB398-8F30-2DA2-63AF-57BE21267328}"/>
              </a:ext>
            </a:extLst>
          </p:cNvPr>
          <p:cNvSpPr/>
          <p:nvPr/>
        </p:nvSpPr>
        <p:spPr bwMode="white">
          <a:xfrm>
            <a:off x="1901454" y="3182329"/>
            <a:ext cx="761652" cy="343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AC16ED5-0439-1D83-3124-D2987FAFEEAC}"/>
              </a:ext>
            </a:extLst>
          </p:cNvPr>
          <p:cNvSpPr/>
          <p:nvPr/>
        </p:nvSpPr>
        <p:spPr bwMode="white">
          <a:xfrm>
            <a:off x="4081685" y="3182329"/>
            <a:ext cx="1132958" cy="343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63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3544E3-AF01-F064-E24F-2C24CE0707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23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ED1BE74-E6FF-C8BA-BE4B-B5B7E74F1F89}"/>
              </a:ext>
            </a:extLst>
          </p:cNvPr>
          <p:cNvSpPr/>
          <p:nvPr/>
        </p:nvSpPr>
        <p:spPr bwMode="white">
          <a:xfrm>
            <a:off x="1930016" y="3891111"/>
            <a:ext cx="247537" cy="257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14B51C-41BD-B2B8-6C78-BAE794E0D487}"/>
              </a:ext>
            </a:extLst>
          </p:cNvPr>
          <p:cNvSpPr/>
          <p:nvPr/>
        </p:nvSpPr>
        <p:spPr bwMode="white">
          <a:xfrm>
            <a:off x="4491074" y="3891111"/>
            <a:ext cx="161851" cy="257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8C4DC2-DDEF-42E1-A3DC-E41811C2CF2E}"/>
              </a:ext>
            </a:extLst>
          </p:cNvPr>
          <p:cNvSpPr/>
          <p:nvPr/>
        </p:nvSpPr>
        <p:spPr bwMode="white">
          <a:xfrm>
            <a:off x="6985487" y="3891111"/>
            <a:ext cx="228495" cy="257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2B3B04B-77BD-5CC8-DE1E-62CF69251A94}"/>
              </a:ext>
            </a:extLst>
          </p:cNvPr>
          <p:cNvSpPr/>
          <p:nvPr/>
        </p:nvSpPr>
        <p:spPr bwMode="white">
          <a:xfrm>
            <a:off x="9479900" y="3891111"/>
            <a:ext cx="238015" cy="257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4341A54-1FB5-DEFA-8D39-269E6FEA717A}"/>
              </a:ext>
            </a:extLst>
          </p:cNvPr>
          <p:cNvSpPr/>
          <p:nvPr/>
        </p:nvSpPr>
        <p:spPr bwMode="white">
          <a:xfrm>
            <a:off x="9746479" y="4462482"/>
            <a:ext cx="409388" cy="342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5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2024-08-18T09:03:51Z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