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46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FA0C59-DA8F-5BE8-782A-A3F38A45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24" y="2008794"/>
            <a:ext cx="7780952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57C8B8-919D-EC07-E110-E736F89B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52" y="3874501"/>
            <a:ext cx="4238095" cy="10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64825C-5116-C1EE-9D7B-178C54B50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75C1B1-2F8E-3BA9-D859-FD19FB54458D}"/>
              </a:ext>
            </a:extLst>
          </p:cNvPr>
          <p:cNvSpPr/>
          <p:nvPr/>
        </p:nvSpPr>
        <p:spPr bwMode="white">
          <a:xfrm>
            <a:off x="5128958" y="2360012"/>
            <a:ext cx="209454" cy="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435694-BB0A-B5BC-DCB1-B042F1D68F62}"/>
              </a:ext>
            </a:extLst>
          </p:cNvPr>
          <p:cNvSpPr/>
          <p:nvPr/>
        </p:nvSpPr>
        <p:spPr bwMode="white">
          <a:xfrm>
            <a:off x="6033421" y="2360012"/>
            <a:ext cx="209454" cy="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29E77A-086B-1096-785A-3D74AD8C7F6A}"/>
              </a:ext>
            </a:extLst>
          </p:cNvPr>
          <p:cNvSpPr/>
          <p:nvPr/>
        </p:nvSpPr>
        <p:spPr bwMode="white">
          <a:xfrm>
            <a:off x="4871900" y="2417221"/>
            <a:ext cx="628363" cy="45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C855E6-4A84-FE83-68B0-2A7147D61CF8}"/>
              </a:ext>
            </a:extLst>
          </p:cNvPr>
          <p:cNvSpPr/>
          <p:nvPr/>
        </p:nvSpPr>
        <p:spPr bwMode="white">
          <a:xfrm>
            <a:off x="5776363" y="2407686"/>
            <a:ext cx="628363" cy="46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B734A3-5C08-B099-E750-62FBA9105F4B}"/>
              </a:ext>
            </a:extLst>
          </p:cNvPr>
          <p:cNvSpPr/>
          <p:nvPr/>
        </p:nvSpPr>
        <p:spPr bwMode="white">
          <a:xfrm>
            <a:off x="7223504" y="2379082"/>
            <a:ext cx="637884" cy="50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744B31-5AD4-D6D8-F645-9B7C372D5B89}"/>
              </a:ext>
            </a:extLst>
          </p:cNvPr>
          <p:cNvSpPr/>
          <p:nvPr/>
        </p:nvSpPr>
        <p:spPr bwMode="white">
          <a:xfrm>
            <a:off x="8127966" y="2379082"/>
            <a:ext cx="637884" cy="50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A24764-22F3-15DC-0ED9-6442045C4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2553979-050F-2B43-6562-760B42BDB594}"/>
              </a:ext>
            </a:extLst>
          </p:cNvPr>
          <p:cNvSpPr/>
          <p:nvPr/>
        </p:nvSpPr>
        <p:spPr bwMode="white">
          <a:xfrm>
            <a:off x="1520628" y="2504394"/>
            <a:ext cx="9687940" cy="648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EF4450-FA39-B7EB-924E-654C271BEEE6}"/>
              </a:ext>
            </a:extLst>
          </p:cNvPr>
          <p:cNvSpPr/>
          <p:nvPr/>
        </p:nvSpPr>
        <p:spPr bwMode="white">
          <a:xfrm>
            <a:off x="5785884" y="3639918"/>
            <a:ext cx="390347" cy="32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EE9C27-2702-4457-320C-B4A5557E886D}"/>
              </a:ext>
            </a:extLst>
          </p:cNvPr>
          <p:cNvSpPr/>
          <p:nvPr/>
        </p:nvSpPr>
        <p:spPr bwMode="white">
          <a:xfrm>
            <a:off x="9422776" y="3639918"/>
            <a:ext cx="380826" cy="32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8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97D442-0A98-4046-770D-95CB1DCF4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1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3F7D1F-6B86-9457-AA41-63CBCF351FA9}"/>
              </a:ext>
            </a:extLst>
          </p:cNvPr>
          <p:cNvSpPr/>
          <p:nvPr/>
        </p:nvSpPr>
        <p:spPr bwMode="white">
          <a:xfrm>
            <a:off x="2253719" y="1939792"/>
            <a:ext cx="437950" cy="4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013467-A88B-2192-E8C0-C6D3E9CD060D}"/>
              </a:ext>
            </a:extLst>
          </p:cNvPr>
          <p:cNvSpPr/>
          <p:nvPr/>
        </p:nvSpPr>
        <p:spPr bwMode="white">
          <a:xfrm>
            <a:off x="3167702" y="1939792"/>
            <a:ext cx="437950" cy="4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86A079-3217-393D-E5B4-2495EC1D459E}"/>
              </a:ext>
            </a:extLst>
          </p:cNvPr>
          <p:cNvSpPr/>
          <p:nvPr/>
        </p:nvSpPr>
        <p:spPr bwMode="white">
          <a:xfrm>
            <a:off x="5738280" y="2025559"/>
            <a:ext cx="171371" cy="30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648AF4-6A48-513C-82F1-581F1C508658}"/>
              </a:ext>
            </a:extLst>
          </p:cNvPr>
          <p:cNvSpPr/>
          <p:nvPr/>
        </p:nvSpPr>
        <p:spPr bwMode="white">
          <a:xfrm>
            <a:off x="7680176" y="1854027"/>
            <a:ext cx="723889" cy="69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AD40F8-1960-856A-9F47-6340BA4A2F77}"/>
              </a:ext>
            </a:extLst>
          </p:cNvPr>
          <p:cNvSpPr/>
          <p:nvPr/>
        </p:nvSpPr>
        <p:spPr bwMode="white">
          <a:xfrm>
            <a:off x="8737289" y="1854026"/>
            <a:ext cx="533157" cy="710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93B31AB-58F7-0900-2A56-851239B7E716}"/>
              </a:ext>
            </a:extLst>
          </p:cNvPr>
          <p:cNvSpPr/>
          <p:nvPr/>
        </p:nvSpPr>
        <p:spPr bwMode="white">
          <a:xfrm>
            <a:off x="11241223" y="2082737"/>
            <a:ext cx="361785" cy="19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CA270D-4663-054B-BCA7-2BC5C7FFBC07}"/>
              </a:ext>
            </a:extLst>
          </p:cNvPr>
          <p:cNvSpPr/>
          <p:nvPr/>
        </p:nvSpPr>
        <p:spPr bwMode="white">
          <a:xfrm>
            <a:off x="2253719" y="3073819"/>
            <a:ext cx="533157" cy="447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069E32-34A7-769E-9687-5248409EC3A7}"/>
              </a:ext>
            </a:extLst>
          </p:cNvPr>
          <p:cNvSpPr/>
          <p:nvPr/>
        </p:nvSpPr>
        <p:spPr bwMode="white">
          <a:xfrm>
            <a:off x="3158181" y="3073819"/>
            <a:ext cx="533157" cy="447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9F8BC83-1833-B876-1670-DD94F64A26EF}"/>
              </a:ext>
            </a:extLst>
          </p:cNvPr>
          <p:cNvSpPr/>
          <p:nvPr/>
        </p:nvSpPr>
        <p:spPr bwMode="white">
          <a:xfrm>
            <a:off x="5728760" y="3169115"/>
            <a:ext cx="190413" cy="29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9EA94E3-1007-3075-37FE-2AF149BEA362}"/>
              </a:ext>
            </a:extLst>
          </p:cNvPr>
          <p:cNvSpPr/>
          <p:nvPr/>
        </p:nvSpPr>
        <p:spPr bwMode="white">
          <a:xfrm>
            <a:off x="7813785" y="3102408"/>
            <a:ext cx="533157" cy="3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572CCBB-8574-78B3-5CD3-918CC419E7C7}"/>
              </a:ext>
            </a:extLst>
          </p:cNvPr>
          <p:cNvSpPr/>
          <p:nvPr/>
        </p:nvSpPr>
        <p:spPr bwMode="white">
          <a:xfrm>
            <a:off x="8727768" y="3102408"/>
            <a:ext cx="533157" cy="3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2251728-3EC0-DF7A-5676-0960F97F712F}"/>
              </a:ext>
            </a:extLst>
          </p:cNvPr>
          <p:cNvSpPr/>
          <p:nvPr/>
        </p:nvSpPr>
        <p:spPr bwMode="white">
          <a:xfrm>
            <a:off x="11260264" y="3178645"/>
            <a:ext cx="323702" cy="276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FBB827-D888-28C4-E735-BA121CB24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9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117CDD-CADA-C94E-14DC-BCF85C006900}"/>
              </a:ext>
            </a:extLst>
          </p:cNvPr>
          <p:cNvSpPr/>
          <p:nvPr/>
        </p:nvSpPr>
        <p:spPr bwMode="white">
          <a:xfrm>
            <a:off x="4005520" y="2882380"/>
            <a:ext cx="409388" cy="352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B82638-C3EB-3FB3-8064-DB09A447A872}"/>
              </a:ext>
            </a:extLst>
          </p:cNvPr>
          <p:cNvSpPr/>
          <p:nvPr/>
        </p:nvSpPr>
        <p:spPr bwMode="white">
          <a:xfrm>
            <a:off x="6376165" y="2882380"/>
            <a:ext cx="409388" cy="352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242CA7-BB86-0518-2103-7B80FDAE025F}"/>
              </a:ext>
            </a:extLst>
          </p:cNvPr>
          <p:cNvSpPr/>
          <p:nvPr/>
        </p:nvSpPr>
        <p:spPr bwMode="white">
          <a:xfrm>
            <a:off x="3863752" y="3356992"/>
            <a:ext cx="648072" cy="51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CAA86C-E991-9AAE-7A94-C39AC39546A3}"/>
              </a:ext>
            </a:extLst>
          </p:cNvPr>
          <p:cNvSpPr/>
          <p:nvPr/>
        </p:nvSpPr>
        <p:spPr bwMode="white">
          <a:xfrm>
            <a:off x="6312024" y="3356991"/>
            <a:ext cx="511923" cy="582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8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FE5E57-199D-FA18-2ECB-43C7D7B06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6835F0-2DC6-4C8A-408D-ED6D64C50586}"/>
              </a:ext>
            </a:extLst>
          </p:cNvPr>
          <p:cNvSpPr/>
          <p:nvPr/>
        </p:nvSpPr>
        <p:spPr bwMode="white">
          <a:xfrm>
            <a:off x="1631504" y="2474322"/>
            <a:ext cx="9649072" cy="781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