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1452D-66AF-FDE2-BF2E-27B1CDEB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24" y="2008794"/>
            <a:ext cx="7780952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670EE8-688E-5FC1-D066-1D6F553C2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476" y="3933056"/>
            <a:ext cx="5019048" cy="10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FA9DB7-A2F6-6E8F-96DC-5FFD51BDB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9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002FD7-5F59-FFCE-FCF1-CE2DC8771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86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381F06-B17B-05F4-72B9-E3F44FB95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5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A96999-FAAD-DB79-14E1-EBC1C080C0B8}"/>
              </a:ext>
            </a:extLst>
          </p:cNvPr>
          <p:cNvSpPr/>
          <p:nvPr/>
        </p:nvSpPr>
        <p:spPr bwMode="white">
          <a:xfrm>
            <a:off x="3253388" y="815300"/>
            <a:ext cx="238016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9A9B04-0303-CE1E-CE2C-7F5456599B26}"/>
              </a:ext>
            </a:extLst>
          </p:cNvPr>
          <p:cNvSpPr/>
          <p:nvPr/>
        </p:nvSpPr>
        <p:spPr bwMode="white">
          <a:xfrm>
            <a:off x="3358115" y="2788031"/>
            <a:ext cx="409388" cy="35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8B8928-5779-EB31-CB7D-9AFD4F3DD6EC}"/>
              </a:ext>
            </a:extLst>
          </p:cNvPr>
          <p:cNvSpPr/>
          <p:nvPr/>
        </p:nvSpPr>
        <p:spPr bwMode="white">
          <a:xfrm>
            <a:off x="3358115" y="3464668"/>
            <a:ext cx="399867" cy="352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7FA0B9-11BC-A20C-3D76-F1A4A5DBE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7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EF08E6-620C-F3DF-6410-3ED04867D274}"/>
              </a:ext>
            </a:extLst>
          </p:cNvPr>
          <p:cNvSpPr/>
          <p:nvPr/>
        </p:nvSpPr>
        <p:spPr bwMode="white">
          <a:xfrm>
            <a:off x="1349256" y="1473594"/>
            <a:ext cx="1304330" cy="343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628B6F-AE33-53B9-2245-E0F8512AB71C}"/>
              </a:ext>
            </a:extLst>
          </p:cNvPr>
          <p:cNvSpPr/>
          <p:nvPr/>
        </p:nvSpPr>
        <p:spPr bwMode="white">
          <a:xfrm>
            <a:off x="1349256" y="2809077"/>
            <a:ext cx="399867" cy="35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