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1" r:id="rId5"/>
    <p:sldId id="269" r:id="rId6"/>
    <p:sldId id="268" r:id="rId7"/>
    <p:sldId id="267" r:id="rId8"/>
    <p:sldId id="266" r:id="rId9"/>
    <p:sldId id="265" r:id="rId10"/>
    <p:sldId id="264" r:id="rId11"/>
    <p:sldId id="263" r:id="rId12"/>
    <p:sldId id="262" r:id="rId13"/>
    <p:sldId id="261" r:id="rId14"/>
    <p:sldId id="260" r:id="rId15"/>
    <p:sldId id="257" r:id="rId16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582" y="78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0066B8-601B-375A-0A7E-88735A7A72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01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84340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6392285-AC44-0A33-4ED6-22E5BD4815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38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519730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26B2EA6-F750-0AC7-3726-9B64DE40A50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96274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61931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246041-7A57-07A9-79D5-E5F4AFE71B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050264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37873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265CE3-A007-7DDA-C171-619131DE36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08308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84847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35D58EE-2021-F741-7BA8-303BE0B11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524" y="2008794"/>
            <a:ext cx="7780952" cy="12761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86C8FFE-260D-A699-D784-7CE3D1FDA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047" y="3933056"/>
            <a:ext cx="8161905" cy="9809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516728D-D3E9-D2F6-7DC2-8EF7D023E6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353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A3BC4FA-6001-C871-79EB-F6122363F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9588448" cy="2892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E311F955-1B41-F9C8-66FD-7BFEC41713B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681158"/>
            <a:ext cx="9588448" cy="2916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23531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4D818DB-1104-50E2-6B79-27C5CFE4CA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353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58427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9A860E-B4D7-3F1D-78D7-C36C72A6FCE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04288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2214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CF8DCF1-C268-1022-1D52-6C4E7FBF1C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710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83085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105D7F-3005-F699-F939-881FF6AE9A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2975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84988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4D0DC27-0EB4-C4D0-5DE3-62A6DD395F3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56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668189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12</cp:revision>
  <dcterms:created xsi:type="dcterms:W3CDTF">2022-11-09T06:57:00Z</dcterms:created>
  <dcterms:modified xsi:type="dcterms:W3CDTF">2024-08-18T08:55:54Z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