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9" d="100"/>
          <a:sy n="69" d="100"/>
        </p:scale>
        <p:origin x="378" y="-8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1654229-7196-E276-22B2-12120D03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24" y="2008794"/>
            <a:ext cx="7780952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EFBA82C-D1BE-E04C-DCAA-63293540B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714" y="3916779"/>
            <a:ext cx="3828571" cy="9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7F27D8-44DD-8CA3-055F-B4D9D0DBF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66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89EF5A-5C68-4890-9903-2FC3029C1692}"/>
              </a:ext>
            </a:extLst>
          </p:cNvPr>
          <p:cNvSpPr/>
          <p:nvPr/>
        </p:nvSpPr>
        <p:spPr bwMode="white">
          <a:xfrm>
            <a:off x="4871900" y="2367366"/>
            <a:ext cx="590280" cy="504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09C622-E2FA-B828-0678-339128108EFB}"/>
              </a:ext>
            </a:extLst>
          </p:cNvPr>
          <p:cNvSpPr/>
          <p:nvPr/>
        </p:nvSpPr>
        <p:spPr bwMode="white">
          <a:xfrm>
            <a:off x="2615504" y="3967122"/>
            <a:ext cx="618842" cy="428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77A22F-34CF-F58F-E8F8-9D1AF2234080}"/>
              </a:ext>
            </a:extLst>
          </p:cNvPr>
          <p:cNvSpPr/>
          <p:nvPr/>
        </p:nvSpPr>
        <p:spPr bwMode="white">
          <a:xfrm>
            <a:off x="5795404" y="3986166"/>
            <a:ext cx="533157" cy="428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6E4940-6C51-34EE-CCAE-2F2D7B76D01C}"/>
              </a:ext>
            </a:extLst>
          </p:cNvPr>
          <p:cNvSpPr/>
          <p:nvPr/>
        </p:nvSpPr>
        <p:spPr bwMode="white">
          <a:xfrm>
            <a:off x="7747140" y="3929032"/>
            <a:ext cx="542677" cy="54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CCFBC9-5176-FEC6-0E74-00CD5FE60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E43665-80EF-21A3-0DA5-6C278911FD3B}"/>
              </a:ext>
            </a:extLst>
          </p:cNvPr>
          <p:cNvSpPr/>
          <p:nvPr/>
        </p:nvSpPr>
        <p:spPr bwMode="white">
          <a:xfrm>
            <a:off x="2416400" y="2372656"/>
            <a:ext cx="727271" cy="69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DB10FC-36F3-846B-A075-DD79E64CEB81}"/>
              </a:ext>
            </a:extLst>
          </p:cNvPr>
          <p:cNvSpPr/>
          <p:nvPr/>
        </p:nvSpPr>
        <p:spPr bwMode="white">
          <a:xfrm>
            <a:off x="5020072" y="2372656"/>
            <a:ext cx="571872" cy="69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E621165-33C6-F840-DC38-C01475636C43}"/>
              </a:ext>
            </a:extLst>
          </p:cNvPr>
          <p:cNvSpPr/>
          <p:nvPr/>
        </p:nvSpPr>
        <p:spPr bwMode="white">
          <a:xfrm>
            <a:off x="10416480" y="2420888"/>
            <a:ext cx="571872" cy="57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1645130-73A6-C262-8826-5E1E3642C8B2}"/>
              </a:ext>
            </a:extLst>
          </p:cNvPr>
          <p:cNvSpPr/>
          <p:nvPr/>
        </p:nvSpPr>
        <p:spPr bwMode="white">
          <a:xfrm>
            <a:off x="7752185" y="2996952"/>
            <a:ext cx="571872" cy="69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0D5694E-81F9-EC05-3B4C-D6671D2524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7"/>
          <a:stretch/>
        </p:blipFill>
        <p:spPr>
          <a:xfrm>
            <a:off x="1085752" y="3789040"/>
            <a:ext cx="9012384" cy="2687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1B101A9-A1FB-6CFA-DF24-6BE0641A29B0}"/>
              </a:ext>
            </a:extLst>
          </p:cNvPr>
          <p:cNvSpPr/>
          <p:nvPr/>
        </p:nvSpPr>
        <p:spPr bwMode="white">
          <a:xfrm>
            <a:off x="2542412" y="4481816"/>
            <a:ext cx="930987" cy="52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FD59FE0-7358-F48F-05F4-1EDACA386F60}"/>
              </a:ext>
            </a:extLst>
          </p:cNvPr>
          <p:cNvSpPr/>
          <p:nvPr/>
        </p:nvSpPr>
        <p:spPr bwMode="white">
          <a:xfrm>
            <a:off x="5849664" y="4472287"/>
            <a:ext cx="792087" cy="52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6B67D37-9666-38F4-290B-3ABA82C80F58}"/>
              </a:ext>
            </a:extLst>
          </p:cNvPr>
          <p:cNvSpPr/>
          <p:nvPr/>
        </p:nvSpPr>
        <p:spPr bwMode="white">
          <a:xfrm>
            <a:off x="1818842" y="6047872"/>
            <a:ext cx="761652" cy="333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D981DA0-4E7D-40A8-1965-38BA7C0B2047}"/>
              </a:ext>
            </a:extLst>
          </p:cNvPr>
          <p:cNvSpPr/>
          <p:nvPr/>
        </p:nvSpPr>
        <p:spPr bwMode="white">
          <a:xfrm>
            <a:off x="3294545" y="6047872"/>
            <a:ext cx="752132" cy="333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FAA85F1-C1EE-6ECE-0FB2-567453500C29}"/>
              </a:ext>
            </a:extLst>
          </p:cNvPr>
          <p:cNvSpPr/>
          <p:nvPr/>
        </p:nvSpPr>
        <p:spPr bwMode="white">
          <a:xfrm>
            <a:off x="6931437" y="6047872"/>
            <a:ext cx="761652" cy="343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B46D45C-C930-191C-3D1D-0BBEE9DABA69}"/>
              </a:ext>
            </a:extLst>
          </p:cNvPr>
          <p:cNvSpPr/>
          <p:nvPr/>
        </p:nvSpPr>
        <p:spPr bwMode="white">
          <a:xfrm>
            <a:off x="8397619" y="6047872"/>
            <a:ext cx="771173" cy="343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D10288-5619-E677-6127-F97BC8F71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97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7774A9-120F-8C2A-0874-ACFF1BA6F809}"/>
              </a:ext>
            </a:extLst>
          </p:cNvPr>
          <p:cNvSpPr/>
          <p:nvPr/>
        </p:nvSpPr>
        <p:spPr bwMode="white">
          <a:xfrm>
            <a:off x="5186082" y="1711150"/>
            <a:ext cx="409388" cy="35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D07EC9-3C4F-01C8-A5B6-E6073D9E5CAC}"/>
              </a:ext>
            </a:extLst>
          </p:cNvPr>
          <p:cNvSpPr/>
          <p:nvPr/>
        </p:nvSpPr>
        <p:spPr bwMode="white">
          <a:xfrm>
            <a:off x="5024231" y="3531436"/>
            <a:ext cx="771173" cy="333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3E3A47-4A33-FD0C-1257-5F1DF2A0A7EB}"/>
              </a:ext>
            </a:extLst>
          </p:cNvPr>
          <p:cNvSpPr/>
          <p:nvPr/>
        </p:nvSpPr>
        <p:spPr bwMode="white">
          <a:xfrm>
            <a:off x="7832826" y="3521905"/>
            <a:ext cx="780694" cy="34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C3DB75-0580-D1A3-C86D-D46D48DB8DB1}"/>
              </a:ext>
            </a:extLst>
          </p:cNvPr>
          <p:cNvSpPr/>
          <p:nvPr/>
        </p:nvSpPr>
        <p:spPr bwMode="white">
          <a:xfrm>
            <a:off x="3910314" y="4122314"/>
            <a:ext cx="1132958" cy="352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0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1E4721-2A95-488F-DCDB-7E7F31E68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14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C99B0045-048E-C5C3-84AB-A5163BD4BC8F}"/>
              </a:ext>
            </a:extLst>
          </p:cNvPr>
          <p:cNvSpPr/>
          <p:nvPr/>
        </p:nvSpPr>
        <p:spPr bwMode="white">
          <a:xfrm>
            <a:off x="2783632" y="2852936"/>
            <a:ext cx="3024336" cy="72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540E3D-7ABF-A09C-CA2F-754AD035CE93}"/>
              </a:ext>
            </a:extLst>
          </p:cNvPr>
          <p:cNvSpPr/>
          <p:nvPr/>
        </p:nvSpPr>
        <p:spPr bwMode="white">
          <a:xfrm>
            <a:off x="2806405" y="1514562"/>
            <a:ext cx="2960287" cy="1338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07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2024-08-18T08:49:52Z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