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4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60" y="-26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6FE1D9F-73C6-1C37-98CC-031C39EC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66" y="1988840"/>
            <a:ext cx="7866667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875C43-0C23-E57F-9048-DEE5CBA86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952" y="3806676"/>
            <a:ext cx="4238095" cy="9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362577-79B6-C49C-8454-213F9FCA7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9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184D63-3E96-1B4E-5EE5-241EBB293F77}"/>
              </a:ext>
            </a:extLst>
          </p:cNvPr>
          <p:cNvSpPr/>
          <p:nvPr/>
        </p:nvSpPr>
        <p:spPr bwMode="white">
          <a:xfrm>
            <a:off x="4272099" y="2769252"/>
            <a:ext cx="1494743" cy="343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A913A6-48BE-323A-D2E3-E3DEF23869F3}"/>
              </a:ext>
            </a:extLst>
          </p:cNvPr>
          <p:cNvSpPr/>
          <p:nvPr/>
        </p:nvSpPr>
        <p:spPr bwMode="white">
          <a:xfrm>
            <a:off x="8070842" y="2769252"/>
            <a:ext cx="1494743" cy="343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CBC59B-A46D-F6CF-0B8A-2869F20C4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05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C088B9-2C98-627E-6236-3DFDDA25D95E}"/>
              </a:ext>
            </a:extLst>
          </p:cNvPr>
          <p:cNvSpPr/>
          <p:nvPr/>
        </p:nvSpPr>
        <p:spPr bwMode="white">
          <a:xfrm>
            <a:off x="1434942" y="1761194"/>
            <a:ext cx="218975" cy="191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B2188B-691A-1CEA-A215-B0260E57BE3D}"/>
              </a:ext>
            </a:extLst>
          </p:cNvPr>
          <p:cNvSpPr/>
          <p:nvPr/>
        </p:nvSpPr>
        <p:spPr bwMode="white">
          <a:xfrm>
            <a:off x="3672297" y="1684776"/>
            <a:ext cx="104727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3C45D9-FF1F-2578-21B3-24E2C3BB9E6D}"/>
              </a:ext>
            </a:extLst>
          </p:cNvPr>
          <p:cNvSpPr/>
          <p:nvPr/>
        </p:nvSpPr>
        <p:spPr bwMode="white">
          <a:xfrm>
            <a:off x="5033752" y="1684776"/>
            <a:ext cx="380826" cy="277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19853D-2826-9FB5-D9B1-DE1E93986024}"/>
              </a:ext>
            </a:extLst>
          </p:cNvPr>
          <p:cNvSpPr/>
          <p:nvPr/>
        </p:nvSpPr>
        <p:spPr bwMode="white">
          <a:xfrm>
            <a:off x="6871239" y="1761194"/>
            <a:ext cx="218975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1AE88C-C691-0F85-909E-2CF42D3E4E0C}"/>
              </a:ext>
            </a:extLst>
          </p:cNvPr>
          <p:cNvSpPr/>
          <p:nvPr/>
        </p:nvSpPr>
        <p:spPr bwMode="white">
          <a:xfrm>
            <a:off x="8813454" y="1761194"/>
            <a:ext cx="199933" cy="191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9A3A21-59AB-7E3F-892E-E0067CE4F69F}"/>
              </a:ext>
            </a:extLst>
          </p:cNvPr>
          <p:cNvSpPr/>
          <p:nvPr/>
        </p:nvSpPr>
        <p:spPr bwMode="white">
          <a:xfrm>
            <a:off x="10489090" y="1684776"/>
            <a:ext cx="361785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0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734D60-FD4A-3AD2-24F3-9A582AA01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0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D930F6-AA8F-AA33-B180-5B789C317F02}"/>
              </a:ext>
            </a:extLst>
          </p:cNvPr>
          <p:cNvSpPr/>
          <p:nvPr/>
        </p:nvSpPr>
        <p:spPr bwMode="white">
          <a:xfrm>
            <a:off x="4338743" y="1885373"/>
            <a:ext cx="380826" cy="124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B7E0C1-35B4-712A-D15A-C13D4ED04F2B}"/>
              </a:ext>
            </a:extLst>
          </p:cNvPr>
          <p:cNvSpPr/>
          <p:nvPr/>
        </p:nvSpPr>
        <p:spPr bwMode="white">
          <a:xfrm>
            <a:off x="9756000" y="1799402"/>
            <a:ext cx="409388" cy="343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405052-B8A1-626C-7892-3B821A09895F}"/>
              </a:ext>
            </a:extLst>
          </p:cNvPr>
          <p:cNvSpPr/>
          <p:nvPr/>
        </p:nvSpPr>
        <p:spPr bwMode="white">
          <a:xfrm>
            <a:off x="6223834" y="2515820"/>
            <a:ext cx="409388" cy="343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E2D80A-B6F8-3838-3E7D-3BB7668EF6E0}"/>
              </a:ext>
            </a:extLst>
          </p:cNvPr>
          <p:cNvSpPr/>
          <p:nvPr/>
        </p:nvSpPr>
        <p:spPr bwMode="white">
          <a:xfrm>
            <a:off x="11098413" y="2515820"/>
            <a:ext cx="409388" cy="343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1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0099B3-2AF2-DC8D-950A-6A24BC00D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08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822B9E-E846-47C2-3F57-7A987385B396}"/>
              </a:ext>
            </a:extLst>
          </p:cNvPr>
          <p:cNvSpPr/>
          <p:nvPr/>
        </p:nvSpPr>
        <p:spPr bwMode="white">
          <a:xfrm>
            <a:off x="1530148" y="3043150"/>
            <a:ext cx="514115" cy="40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8D16D1-BB7D-12FA-FE61-6D7D4A0B84D9}"/>
              </a:ext>
            </a:extLst>
          </p:cNvPr>
          <p:cNvSpPr/>
          <p:nvPr/>
        </p:nvSpPr>
        <p:spPr bwMode="white">
          <a:xfrm>
            <a:off x="2948727" y="3024107"/>
            <a:ext cx="523636" cy="44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D0DB21-F1EB-0538-7862-314DF2E6AF76}"/>
              </a:ext>
            </a:extLst>
          </p:cNvPr>
          <p:cNvSpPr/>
          <p:nvPr/>
        </p:nvSpPr>
        <p:spPr bwMode="white">
          <a:xfrm>
            <a:off x="5690677" y="2995544"/>
            <a:ext cx="456991" cy="45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FA9FCA-5FBD-0D56-2630-1DF6FF788ECC}"/>
              </a:ext>
            </a:extLst>
          </p:cNvPr>
          <p:cNvSpPr/>
          <p:nvPr/>
        </p:nvSpPr>
        <p:spPr bwMode="white">
          <a:xfrm>
            <a:off x="4633884" y="4005064"/>
            <a:ext cx="670028" cy="72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4AA31B2-2BE7-522E-B083-F1E0809EC1EE}"/>
              </a:ext>
            </a:extLst>
          </p:cNvPr>
          <p:cNvSpPr/>
          <p:nvPr/>
        </p:nvSpPr>
        <p:spPr bwMode="white">
          <a:xfrm>
            <a:off x="5447928" y="3717033"/>
            <a:ext cx="1944215" cy="28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4F31CC-325F-DA0A-54C5-170C183D3635}"/>
              </a:ext>
            </a:extLst>
          </p:cNvPr>
          <p:cNvSpPr/>
          <p:nvPr/>
        </p:nvSpPr>
        <p:spPr bwMode="white">
          <a:xfrm>
            <a:off x="1874539" y="4509122"/>
            <a:ext cx="1597823" cy="216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A0E765B-9333-18EE-50CE-594E26341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0" y="4869160"/>
            <a:ext cx="6774911" cy="11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0099B3-2AF2-DC8D-950A-6A24BC00DF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9" r="47396"/>
          <a:stretch/>
        </p:blipFill>
        <p:spPr>
          <a:xfrm>
            <a:off x="540000" y="764704"/>
            <a:ext cx="6060056" cy="858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11EA42C0-2D1F-A111-D1FB-1DECD1136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69958"/>
            <a:ext cx="11520000" cy="3575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0ED29B-D3C2-FEF7-A88C-31DA2A05A5EC}"/>
              </a:ext>
            </a:extLst>
          </p:cNvPr>
          <p:cNvSpPr/>
          <p:nvPr/>
        </p:nvSpPr>
        <p:spPr bwMode="white">
          <a:xfrm>
            <a:off x="816099" y="2489670"/>
            <a:ext cx="399867" cy="390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C652535-A0DA-2915-90E3-071EE9778DBC}"/>
              </a:ext>
            </a:extLst>
          </p:cNvPr>
          <p:cNvSpPr/>
          <p:nvPr/>
        </p:nvSpPr>
        <p:spPr bwMode="white">
          <a:xfrm>
            <a:off x="1539669" y="2403864"/>
            <a:ext cx="514115" cy="593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831EE77-0BD8-70FE-3440-2AEAE58BB368}"/>
              </a:ext>
            </a:extLst>
          </p:cNvPr>
          <p:cNvSpPr/>
          <p:nvPr/>
        </p:nvSpPr>
        <p:spPr bwMode="white">
          <a:xfrm>
            <a:off x="2558380" y="2213183"/>
            <a:ext cx="456991" cy="352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F799B72-803D-0F9C-3249-42A4AEBBDA6B}"/>
              </a:ext>
            </a:extLst>
          </p:cNvPr>
          <p:cNvSpPr/>
          <p:nvPr/>
        </p:nvSpPr>
        <p:spPr bwMode="white">
          <a:xfrm>
            <a:off x="3310512" y="2108309"/>
            <a:ext cx="447471" cy="4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0C300C1-8D6B-2BAF-F33E-04A3C9D27451}"/>
              </a:ext>
            </a:extLst>
          </p:cNvPr>
          <p:cNvSpPr/>
          <p:nvPr/>
        </p:nvSpPr>
        <p:spPr bwMode="white">
          <a:xfrm>
            <a:off x="4919504" y="2270387"/>
            <a:ext cx="485553" cy="41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9C2A95C-4B11-2197-6419-4A56D1F42F81}"/>
              </a:ext>
            </a:extLst>
          </p:cNvPr>
          <p:cNvSpPr/>
          <p:nvPr/>
        </p:nvSpPr>
        <p:spPr bwMode="white">
          <a:xfrm>
            <a:off x="5624033" y="2356194"/>
            <a:ext cx="466512" cy="333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F8ED4AD-0FF9-6F3A-E949-9FB649CCDCC2}"/>
              </a:ext>
            </a:extLst>
          </p:cNvPr>
          <p:cNvSpPr/>
          <p:nvPr/>
        </p:nvSpPr>
        <p:spPr bwMode="white">
          <a:xfrm>
            <a:off x="6642743" y="4491820"/>
            <a:ext cx="1647074" cy="34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C91F7C6-6B7D-3EF2-16FF-580E8BCF32C7}"/>
              </a:ext>
            </a:extLst>
          </p:cNvPr>
          <p:cNvSpPr/>
          <p:nvPr/>
        </p:nvSpPr>
        <p:spPr bwMode="white">
          <a:xfrm>
            <a:off x="6995008" y="2537341"/>
            <a:ext cx="3103735" cy="34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7245C74-1F79-8DCE-353C-FD653316A1E4}"/>
              </a:ext>
            </a:extLst>
          </p:cNvPr>
          <p:cNvSpPr/>
          <p:nvPr/>
        </p:nvSpPr>
        <p:spPr bwMode="white">
          <a:xfrm>
            <a:off x="6633223" y="3185656"/>
            <a:ext cx="4379504" cy="352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9A33A17-49DB-2B0B-0FD7-5759B257C397}"/>
              </a:ext>
            </a:extLst>
          </p:cNvPr>
          <p:cNvSpPr/>
          <p:nvPr/>
        </p:nvSpPr>
        <p:spPr bwMode="white">
          <a:xfrm>
            <a:off x="6642743" y="3833971"/>
            <a:ext cx="4379504" cy="352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C5EFDAA-8BB3-173C-8DAA-15244B7C44EC}"/>
              </a:ext>
            </a:extLst>
          </p:cNvPr>
          <p:cNvSpPr/>
          <p:nvPr/>
        </p:nvSpPr>
        <p:spPr bwMode="white">
          <a:xfrm>
            <a:off x="10251074" y="2537341"/>
            <a:ext cx="761652" cy="34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6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2024-08-18T08:13:57Z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