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58" r:id="rId4"/>
    <p:sldId id="269" r:id="rId5"/>
    <p:sldId id="268" r:id="rId6"/>
    <p:sldId id="267" r:id="rId7"/>
    <p:sldId id="266" r:id="rId8"/>
    <p:sldId id="265" r:id="rId9"/>
    <p:sldId id="264" r:id="rId10"/>
    <p:sldId id="263" r:id="rId11"/>
    <p:sldId id="262" r:id="rId12"/>
    <p:sldId id="261" r:id="rId13"/>
    <p:sldId id="260" r:id="rId14"/>
    <p:sldId id="257" r:id="rId15"/>
  </p:sldIdLst>
  <p:sldSz cx="12192000" cy="6858000"/>
  <p:notesSz cx="6858000" cy="9144000"/>
  <p:custDataLst>
    <p:tags r:id="rId16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8" userDrawn="1">
          <p15:clr>
            <a:srgbClr val="A4A3A4"/>
          </p15:clr>
        </p15:guide>
        <p15:guide id="2" pos="383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64" d="100"/>
          <a:sy n="64" d="100"/>
        </p:scale>
        <p:origin x="582" y="78"/>
      </p:cViewPr>
      <p:guideLst>
        <p:guide orient="horz" pos="2158"/>
        <p:guide pos="383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4130" y="0"/>
            <a:ext cx="12216130" cy="697928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3"/>
          <p:cNvPicPr>
            <a:picLocks noChangeAspect="1"/>
          </p:cNvPicPr>
          <p:nvPr userDrawn="1"/>
        </p:nvPicPr>
        <p:blipFill>
          <a:blip r:embed="rId2"/>
          <a:srcRect b="5767"/>
          <a:stretch>
            <a:fillRect/>
          </a:stretch>
        </p:blipFill>
        <p:spPr>
          <a:xfrm>
            <a:off x="0" y="0"/>
            <a:ext cx="12240895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7F1D70B4-C8CF-13C9-7DDB-662150B06A5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468383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5500770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ADB4A2DD-1DEF-0150-E802-F4EE74784FD7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482323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31993024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539AD83C-0106-F598-41F9-64E497F2A8F6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563175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9696126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7095324B-365B-D7DF-63ED-72941B6EF09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394"/>
          <a:stretch/>
        </p:blipFill>
        <p:spPr>
          <a:xfrm>
            <a:off x="2556224" y="720000"/>
            <a:ext cx="7212184" cy="496263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28073714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F49C62A4-8013-2505-81AB-CCBBB91A93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2666" y="1988840"/>
            <a:ext cx="7866667" cy="1314286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B9EF8AB5-E42B-BD90-DF1A-5A25425C2F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2190" y="3802493"/>
            <a:ext cx="8247619" cy="1066667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BDA443E5-FA55-1BD6-7ABA-FFD3B8B305A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0327930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58ABDED2-8E9C-8009-0A31-348AE4D754C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575441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3152848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D38BD597-3D16-A0D6-D044-EFF7B32B19C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8364169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38253524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D19F3A88-32F6-8C75-9B7A-A7494E5EE08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0604571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38167832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C04D343B-8899-2035-9694-617FC7C32CEB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407837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14474586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10CD1F48-9C54-283E-6C5E-20541CA3AAB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468383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4369935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24AA663F-7395-DD08-43D9-CEC7E1535F0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0917577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27338064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</TotalTime>
  <Words>0</Words>
  <Application>Microsoft Office PowerPoint</Application>
  <PresentationFormat>宽屏</PresentationFormat>
  <Paragraphs>0</Paragraphs>
  <Slides>14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16" baseType="lpstr">
      <vt:lpstr>Arial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ASUS-</cp:lastModifiedBy>
  <cp:revision>12</cp:revision>
  <dcterms:created xsi:type="dcterms:W3CDTF">2022-11-09T06:57:00Z</dcterms:created>
  <dcterms:modified xsi:type="dcterms:W3CDTF">2024-08-18T08:22:25Z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2052-12.1.0.16929</vt:lpwstr>
  </property>
  <property fmtid="{D5CDD505-2E9C-101B-9397-08002B2CF9AE}" pid="3" name="ICV">
    <vt:lpwstr>EF61A80214C74A3AB5C2585E252DAB25</vt:lpwstr>
  </property>
</Properties>
</file>