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582" y="7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4EBFA01-448F-8CDF-D9B7-F8C54007B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66" y="1988840"/>
            <a:ext cx="7866667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DE02947-6A25-7E95-5690-4F315B097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762" y="3935827"/>
            <a:ext cx="4990476" cy="9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9A4C48-919D-5337-BF01-31540999C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5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1A4B05A6-DF79-0C80-5D70-E280B564D3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4"/>
          <a:stretch/>
        </p:blipFill>
        <p:spPr>
          <a:xfrm>
            <a:off x="1188072" y="4642605"/>
            <a:ext cx="7932264" cy="2098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87B90F8-A1D0-7673-7C04-235F16B0535A}"/>
              </a:ext>
            </a:extLst>
          </p:cNvPr>
          <p:cNvSpPr/>
          <p:nvPr/>
        </p:nvSpPr>
        <p:spPr bwMode="white">
          <a:xfrm>
            <a:off x="3063642" y="5482110"/>
            <a:ext cx="399867" cy="539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81E336-9E5A-9CF4-2B21-C30974B10722}"/>
              </a:ext>
            </a:extLst>
          </p:cNvPr>
          <p:cNvSpPr/>
          <p:nvPr/>
        </p:nvSpPr>
        <p:spPr bwMode="white">
          <a:xfrm>
            <a:off x="7032104" y="5295906"/>
            <a:ext cx="555369" cy="72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355123-820C-4976-3024-1BB802EA3131}"/>
              </a:ext>
            </a:extLst>
          </p:cNvPr>
          <p:cNvSpPr/>
          <p:nvPr/>
        </p:nvSpPr>
        <p:spPr bwMode="white">
          <a:xfrm>
            <a:off x="7824192" y="3501008"/>
            <a:ext cx="1584176" cy="216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414E1E-CDEE-EEF6-164D-EFF9DD679534}"/>
              </a:ext>
            </a:extLst>
          </p:cNvPr>
          <p:cNvSpPr/>
          <p:nvPr/>
        </p:nvSpPr>
        <p:spPr bwMode="white">
          <a:xfrm>
            <a:off x="7980786" y="4437112"/>
            <a:ext cx="995534" cy="216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86E0CE-D73B-426C-55B9-80290EB7F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06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9A9E67-0D3F-69F5-0413-706A4E6CC842}"/>
              </a:ext>
            </a:extLst>
          </p:cNvPr>
          <p:cNvSpPr/>
          <p:nvPr/>
        </p:nvSpPr>
        <p:spPr bwMode="white">
          <a:xfrm>
            <a:off x="3719900" y="3063686"/>
            <a:ext cx="504595" cy="457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E7ACF2-88BC-925C-3E79-268018509FD6}"/>
              </a:ext>
            </a:extLst>
          </p:cNvPr>
          <p:cNvSpPr/>
          <p:nvPr/>
        </p:nvSpPr>
        <p:spPr bwMode="white">
          <a:xfrm>
            <a:off x="5585950" y="3063686"/>
            <a:ext cx="504595" cy="457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D6D9CF-2122-814E-785C-B381CB52E116}"/>
              </a:ext>
            </a:extLst>
          </p:cNvPr>
          <p:cNvSpPr/>
          <p:nvPr/>
        </p:nvSpPr>
        <p:spPr bwMode="white">
          <a:xfrm>
            <a:off x="7328231" y="3063686"/>
            <a:ext cx="1085355" cy="457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F79196-6506-80E4-C2C6-B597832192FD}"/>
              </a:ext>
            </a:extLst>
          </p:cNvPr>
          <p:cNvSpPr/>
          <p:nvPr/>
        </p:nvSpPr>
        <p:spPr bwMode="white">
          <a:xfrm>
            <a:off x="9337090" y="3063686"/>
            <a:ext cx="504595" cy="457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6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2BCAAE-7074-4253-77B0-4A75D38B1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43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AACFF2-3127-1723-67D9-4AAD6B9968D1}"/>
              </a:ext>
            </a:extLst>
          </p:cNvPr>
          <p:cNvSpPr/>
          <p:nvPr/>
        </p:nvSpPr>
        <p:spPr bwMode="white">
          <a:xfrm>
            <a:off x="1701520" y="2148880"/>
            <a:ext cx="399867" cy="342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555DDD-28F6-4ABF-5ADB-D71BFFE611D4}"/>
              </a:ext>
            </a:extLst>
          </p:cNvPr>
          <p:cNvSpPr/>
          <p:nvPr/>
        </p:nvSpPr>
        <p:spPr bwMode="white">
          <a:xfrm>
            <a:off x="4234016" y="2148880"/>
            <a:ext cx="409388" cy="342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A51EC9-3B7C-4C97-25E2-B5B1A4016A99}"/>
              </a:ext>
            </a:extLst>
          </p:cNvPr>
          <p:cNvSpPr/>
          <p:nvPr/>
        </p:nvSpPr>
        <p:spPr bwMode="white">
          <a:xfrm>
            <a:off x="6766512" y="2148880"/>
            <a:ext cx="409388" cy="342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4A3780-FA88-8122-80B0-AC772B857B38}"/>
              </a:ext>
            </a:extLst>
          </p:cNvPr>
          <p:cNvSpPr/>
          <p:nvPr/>
        </p:nvSpPr>
        <p:spPr bwMode="white">
          <a:xfrm>
            <a:off x="9660793" y="2148880"/>
            <a:ext cx="409388" cy="342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0BD89ED-655E-A109-8BE4-D5363464ADFA}"/>
              </a:ext>
            </a:extLst>
          </p:cNvPr>
          <p:cNvSpPr/>
          <p:nvPr/>
        </p:nvSpPr>
        <p:spPr bwMode="white">
          <a:xfrm>
            <a:off x="4511824" y="3356992"/>
            <a:ext cx="573615" cy="648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2024-08-18T08:16:58Z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