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B6EBCD-17E1-172C-DAA9-A975851B7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66" y="1988840"/>
            <a:ext cx="7866667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25C3171-3443-B484-59D0-77C6DD990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666" y="3788787"/>
            <a:ext cx="4066667" cy="11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E5506A-2E1F-F4AA-9B0D-5556C4F70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0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2E510B-9D35-41BC-06E2-256A4CA84547}"/>
              </a:ext>
            </a:extLst>
          </p:cNvPr>
          <p:cNvSpPr/>
          <p:nvPr/>
        </p:nvSpPr>
        <p:spPr bwMode="white">
          <a:xfrm>
            <a:off x="1701520" y="2598299"/>
            <a:ext cx="2046942" cy="762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F27BD4-A9E8-7168-B70B-E7C3D76ACBCB}"/>
              </a:ext>
            </a:extLst>
          </p:cNvPr>
          <p:cNvSpPr/>
          <p:nvPr/>
        </p:nvSpPr>
        <p:spPr bwMode="white">
          <a:xfrm>
            <a:off x="5366975" y="2579230"/>
            <a:ext cx="5913601" cy="800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D9E201-EC5D-0470-A189-E3DD52BD6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97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CAB9B7-78FA-72F8-24A7-EFA69690B0E5}"/>
              </a:ext>
            </a:extLst>
          </p:cNvPr>
          <p:cNvSpPr/>
          <p:nvPr/>
        </p:nvSpPr>
        <p:spPr bwMode="white">
          <a:xfrm>
            <a:off x="2358446" y="2368933"/>
            <a:ext cx="495074" cy="533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06F213-E13D-D5DE-1C97-A878B46E209A}"/>
              </a:ext>
            </a:extLst>
          </p:cNvPr>
          <p:cNvSpPr/>
          <p:nvPr/>
        </p:nvSpPr>
        <p:spPr bwMode="white">
          <a:xfrm>
            <a:off x="5195603" y="2387995"/>
            <a:ext cx="580760" cy="4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7FD670-C621-7787-FC84-9359311406FE}"/>
              </a:ext>
            </a:extLst>
          </p:cNvPr>
          <p:cNvSpPr/>
          <p:nvPr/>
        </p:nvSpPr>
        <p:spPr bwMode="white">
          <a:xfrm>
            <a:off x="7175900" y="2407058"/>
            <a:ext cx="590280" cy="428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CC24CE-F1E9-CD33-7719-3456383E030B}"/>
              </a:ext>
            </a:extLst>
          </p:cNvPr>
          <p:cNvSpPr/>
          <p:nvPr/>
        </p:nvSpPr>
        <p:spPr bwMode="white">
          <a:xfrm>
            <a:off x="9337090" y="2292682"/>
            <a:ext cx="561719" cy="704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FE7BE6-6447-CD31-E064-797AC923975F}"/>
              </a:ext>
            </a:extLst>
          </p:cNvPr>
          <p:cNvSpPr/>
          <p:nvPr/>
        </p:nvSpPr>
        <p:spPr bwMode="white">
          <a:xfrm>
            <a:off x="10232033" y="2426121"/>
            <a:ext cx="580760" cy="400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6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A8CC70-2DE8-3957-6CF1-46D2025CA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34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4339C4-FB39-7944-EFFF-53E2FBA9E3C6}"/>
              </a:ext>
            </a:extLst>
          </p:cNvPr>
          <p:cNvSpPr/>
          <p:nvPr/>
        </p:nvSpPr>
        <p:spPr bwMode="white">
          <a:xfrm>
            <a:off x="4400117" y="1590639"/>
            <a:ext cx="1551867" cy="470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F88EE2-3CA6-9E45-F1A7-1A4DDFE9B669}"/>
              </a:ext>
            </a:extLst>
          </p:cNvPr>
          <p:cNvSpPr/>
          <p:nvPr/>
        </p:nvSpPr>
        <p:spPr bwMode="white">
          <a:xfrm>
            <a:off x="8242214" y="1590639"/>
            <a:ext cx="771173" cy="470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FF62C6-E4D7-5AB9-EDDB-B9BD1132C53D}"/>
              </a:ext>
            </a:extLst>
          </p:cNvPr>
          <p:cNvSpPr/>
          <p:nvPr/>
        </p:nvSpPr>
        <p:spPr bwMode="white">
          <a:xfrm>
            <a:off x="10451008" y="1556792"/>
            <a:ext cx="1418578" cy="51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8EA5DC-DC1B-BFB2-CD9F-58CC1AAF92C7}"/>
              </a:ext>
            </a:extLst>
          </p:cNvPr>
          <p:cNvSpPr/>
          <p:nvPr/>
        </p:nvSpPr>
        <p:spPr bwMode="white">
          <a:xfrm>
            <a:off x="1520628" y="2074703"/>
            <a:ext cx="628363" cy="581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EA1820-CF46-AA99-CFA6-53418BFFDAD5}"/>
              </a:ext>
            </a:extLst>
          </p:cNvPr>
          <p:cNvSpPr/>
          <p:nvPr/>
        </p:nvSpPr>
        <p:spPr bwMode="white">
          <a:xfrm>
            <a:off x="4203636" y="2742767"/>
            <a:ext cx="1748348" cy="470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84F9D4-18F4-0653-D055-5E7CB2508AED}"/>
              </a:ext>
            </a:extLst>
          </p:cNvPr>
          <p:cNvSpPr/>
          <p:nvPr/>
        </p:nvSpPr>
        <p:spPr bwMode="white">
          <a:xfrm>
            <a:off x="7471041" y="2885616"/>
            <a:ext cx="771173" cy="324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6E9975F-CAA8-BFED-7C75-DF09B0A0125C}"/>
              </a:ext>
            </a:extLst>
          </p:cNvPr>
          <p:cNvSpPr/>
          <p:nvPr/>
        </p:nvSpPr>
        <p:spPr bwMode="white">
          <a:xfrm>
            <a:off x="4203636" y="3356992"/>
            <a:ext cx="668227" cy="470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D22BE54-869E-F1C7-2F49-B4FE1E875425}"/>
              </a:ext>
            </a:extLst>
          </p:cNvPr>
          <p:cNvSpPr/>
          <p:nvPr/>
        </p:nvSpPr>
        <p:spPr bwMode="white">
          <a:xfrm>
            <a:off x="6223834" y="3477107"/>
            <a:ext cx="2046942" cy="352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3B9CD2-7389-642B-07D9-D770E871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2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3F684B-7BAE-4649-848B-C9325CDD0FE6}"/>
              </a:ext>
            </a:extLst>
          </p:cNvPr>
          <p:cNvSpPr/>
          <p:nvPr/>
        </p:nvSpPr>
        <p:spPr bwMode="white">
          <a:xfrm>
            <a:off x="4405388" y="2586808"/>
            <a:ext cx="771173" cy="333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41F821-5FA4-80DD-2815-95E96C3B91F6}"/>
              </a:ext>
            </a:extLst>
          </p:cNvPr>
          <p:cNvSpPr/>
          <p:nvPr/>
        </p:nvSpPr>
        <p:spPr bwMode="white">
          <a:xfrm>
            <a:off x="2701190" y="3729751"/>
            <a:ext cx="752132" cy="342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711734-A080-6040-E8E2-F330A7E75ADD}"/>
              </a:ext>
            </a:extLst>
          </p:cNvPr>
          <p:cNvSpPr/>
          <p:nvPr/>
        </p:nvSpPr>
        <p:spPr bwMode="white">
          <a:xfrm>
            <a:off x="4871900" y="3729751"/>
            <a:ext cx="761652" cy="342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4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41785C-9483-D5C6-BC72-4688F3060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E25CC5-DF75-8F08-9C88-87B74E4CECB1}"/>
              </a:ext>
            </a:extLst>
          </p:cNvPr>
          <p:cNvSpPr/>
          <p:nvPr/>
        </p:nvSpPr>
        <p:spPr bwMode="white">
          <a:xfrm>
            <a:off x="5735960" y="2204864"/>
            <a:ext cx="576064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8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2024-08-18T08:09:30Z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