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498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DAED64-76A0-2F60-45E5-EB850DDB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806606-978D-313A-8D89-A2A39860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43" y="3861048"/>
            <a:ext cx="3885714" cy="9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D1F8F-1918-3483-0C74-B8D90D4FF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7FD846-499F-B7C1-8356-87338C261BA0}"/>
              </a:ext>
            </a:extLst>
          </p:cNvPr>
          <p:cNvSpPr/>
          <p:nvPr/>
        </p:nvSpPr>
        <p:spPr bwMode="white">
          <a:xfrm>
            <a:off x="1991544" y="1916832"/>
            <a:ext cx="648072" cy="41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CFFB15-8155-0E90-2E5F-97CBEF3049D2}"/>
              </a:ext>
            </a:extLst>
          </p:cNvPr>
          <p:cNvSpPr/>
          <p:nvPr/>
        </p:nvSpPr>
        <p:spPr bwMode="white">
          <a:xfrm>
            <a:off x="6816080" y="1848858"/>
            <a:ext cx="432048" cy="484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7629A6-1794-BF64-861D-ABBD63BC05AA}"/>
              </a:ext>
            </a:extLst>
          </p:cNvPr>
          <p:cNvSpPr/>
          <p:nvPr/>
        </p:nvSpPr>
        <p:spPr bwMode="white">
          <a:xfrm>
            <a:off x="10317718" y="1869852"/>
            <a:ext cx="602818" cy="48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C3A8C5-30E6-DABD-83DC-23A3F108D260}"/>
              </a:ext>
            </a:extLst>
          </p:cNvPr>
          <p:cNvSpPr/>
          <p:nvPr/>
        </p:nvSpPr>
        <p:spPr bwMode="white">
          <a:xfrm>
            <a:off x="3071664" y="2636912"/>
            <a:ext cx="720080" cy="41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DE44BA-2206-C061-F63D-37D9AD84705B}"/>
              </a:ext>
            </a:extLst>
          </p:cNvPr>
          <p:cNvSpPr/>
          <p:nvPr/>
        </p:nvSpPr>
        <p:spPr bwMode="white">
          <a:xfrm>
            <a:off x="6168008" y="2636913"/>
            <a:ext cx="576064" cy="411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A07D10-74DE-B630-B1B8-01B9AB730C1E}"/>
              </a:ext>
            </a:extLst>
          </p:cNvPr>
          <p:cNvSpPr/>
          <p:nvPr/>
        </p:nvSpPr>
        <p:spPr bwMode="white">
          <a:xfrm>
            <a:off x="9624392" y="2636912"/>
            <a:ext cx="792088" cy="48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06B517-A1ED-B460-CB99-5C16B7B2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1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CEFFAF-6726-FD1F-98BF-DE931EA2D966}"/>
              </a:ext>
            </a:extLst>
          </p:cNvPr>
          <p:cNvSpPr/>
          <p:nvPr/>
        </p:nvSpPr>
        <p:spPr bwMode="white">
          <a:xfrm>
            <a:off x="3748462" y="2606763"/>
            <a:ext cx="533157" cy="447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07C72F-9EEB-FBC4-2B4B-0094FB393EA1}"/>
              </a:ext>
            </a:extLst>
          </p:cNvPr>
          <p:cNvSpPr/>
          <p:nvPr/>
        </p:nvSpPr>
        <p:spPr bwMode="white">
          <a:xfrm>
            <a:off x="4691008" y="2597234"/>
            <a:ext cx="514115" cy="4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A4C50A-3B4F-683F-FD06-18E6341AF254}"/>
              </a:ext>
            </a:extLst>
          </p:cNvPr>
          <p:cNvSpPr/>
          <p:nvPr/>
        </p:nvSpPr>
        <p:spPr bwMode="white">
          <a:xfrm>
            <a:off x="6880760" y="2540059"/>
            <a:ext cx="590280" cy="562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7E84B3-CCAF-23E2-A65C-84E7266CD098}"/>
              </a:ext>
            </a:extLst>
          </p:cNvPr>
          <p:cNvSpPr/>
          <p:nvPr/>
        </p:nvSpPr>
        <p:spPr bwMode="white">
          <a:xfrm>
            <a:off x="8765851" y="2625821"/>
            <a:ext cx="456991" cy="4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241FA5-1151-C4CC-15A2-B0A08D1D9869}"/>
              </a:ext>
            </a:extLst>
          </p:cNvPr>
          <p:cNvSpPr/>
          <p:nvPr/>
        </p:nvSpPr>
        <p:spPr bwMode="white">
          <a:xfrm>
            <a:off x="9927371" y="2578176"/>
            <a:ext cx="561719" cy="447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5C382F-0805-2BFF-E23E-E9912B1A26CE}"/>
              </a:ext>
            </a:extLst>
          </p:cNvPr>
          <p:cNvSpPr/>
          <p:nvPr/>
        </p:nvSpPr>
        <p:spPr bwMode="white">
          <a:xfrm>
            <a:off x="10793752" y="2568647"/>
            <a:ext cx="561719" cy="514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3F6714-0342-BD99-91C0-763A59A0A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4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913AE8-D295-2DB2-D9D8-945EE207B0AC}"/>
              </a:ext>
            </a:extLst>
          </p:cNvPr>
          <p:cNvSpPr/>
          <p:nvPr/>
        </p:nvSpPr>
        <p:spPr bwMode="white">
          <a:xfrm>
            <a:off x="1806247" y="1986853"/>
            <a:ext cx="380826" cy="333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C2C6E0-D8DF-5330-8012-2824119DEC33}"/>
              </a:ext>
            </a:extLst>
          </p:cNvPr>
          <p:cNvSpPr/>
          <p:nvPr/>
        </p:nvSpPr>
        <p:spPr bwMode="white">
          <a:xfrm>
            <a:off x="5509785" y="1996379"/>
            <a:ext cx="171371" cy="333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CF4FD-5A3F-F13F-3A77-FD78EB6BEB4D}"/>
              </a:ext>
            </a:extLst>
          </p:cNvPr>
          <p:cNvSpPr/>
          <p:nvPr/>
        </p:nvSpPr>
        <p:spPr bwMode="white">
          <a:xfrm>
            <a:off x="9051471" y="1996379"/>
            <a:ext cx="390346" cy="13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C8406A-AA50-A76F-A30B-76BB9B116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C3950A-78F9-E310-F8AD-A76C83474ADF}"/>
              </a:ext>
            </a:extLst>
          </p:cNvPr>
          <p:cNvSpPr/>
          <p:nvPr/>
        </p:nvSpPr>
        <p:spPr bwMode="white">
          <a:xfrm>
            <a:off x="3634214" y="2301553"/>
            <a:ext cx="1132958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13ABB7-CBED-2F83-2014-E093C59C7977}"/>
              </a:ext>
            </a:extLst>
          </p:cNvPr>
          <p:cNvSpPr/>
          <p:nvPr/>
        </p:nvSpPr>
        <p:spPr bwMode="white">
          <a:xfrm>
            <a:off x="8537355" y="2301553"/>
            <a:ext cx="1475702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89BB1F-7347-9D35-13D9-D0039B63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5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6BC578-C681-92CC-CDC2-5AAAE261335C}"/>
              </a:ext>
            </a:extLst>
          </p:cNvPr>
          <p:cNvSpPr/>
          <p:nvPr/>
        </p:nvSpPr>
        <p:spPr bwMode="white">
          <a:xfrm>
            <a:off x="3935760" y="5051367"/>
            <a:ext cx="576064" cy="393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EF6D12C-33E8-38A3-FFA2-64560EE777D8}"/>
              </a:ext>
            </a:extLst>
          </p:cNvPr>
          <p:cNvSpPr/>
          <p:nvPr/>
        </p:nvSpPr>
        <p:spPr bwMode="white">
          <a:xfrm>
            <a:off x="2567608" y="2564905"/>
            <a:ext cx="3816424" cy="21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5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