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378" y="-120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39D610-7CE9-23EB-A65B-081D995F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66" y="1988840"/>
            <a:ext cx="7866667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7D1DEC-8577-9588-2C9E-B4D3CE3E3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619" y="3855454"/>
            <a:ext cx="4104762" cy="10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AEFC8B-9FAF-D01F-C93E-34BC71213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5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C4F79B-5676-4D25-19A1-393CDFE77E25}"/>
              </a:ext>
            </a:extLst>
          </p:cNvPr>
          <p:cNvSpPr/>
          <p:nvPr/>
        </p:nvSpPr>
        <p:spPr bwMode="white">
          <a:xfrm>
            <a:off x="1530148" y="2196305"/>
            <a:ext cx="4960264" cy="125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00A738-231B-0FE1-0023-AC341B13E160}"/>
              </a:ext>
            </a:extLst>
          </p:cNvPr>
          <p:cNvSpPr/>
          <p:nvPr/>
        </p:nvSpPr>
        <p:spPr bwMode="white">
          <a:xfrm>
            <a:off x="7985157" y="2215354"/>
            <a:ext cx="114247" cy="1161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B9AFEE-34C5-D1CC-CE3C-3EF48CC5FC56}"/>
              </a:ext>
            </a:extLst>
          </p:cNvPr>
          <p:cNvSpPr/>
          <p:nvPr/>
        </p:nvSpPr>
        <p:spPr bwMode="white">
          <a:xfrm>
            <a:off x="9622710" y="2196305"/>
            <a:ext cx="1732760" cy="1247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2A5539-E697-F35A-D673-09F3C39E8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9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F5A2E3-4655-3AA2-B735-19F5540FB2D2}"/>
              </a:ext>
            </a:extLst>
          </p:cNvPr>
          <p:cNvSpPr/>
          <p:nvPr/>
        </p:nvSpPr>
        <p:spPr bwMode="white">
          <a:xfrm>
            <a:off x="1482545" y="3238694"/>
            <a:ext cx="523636" cy="391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CDF587-00E5-486B-BDB3-5DF1D30D4CE7}"/>
              </a:ext>
            </a:extLst>
          </p:cNvPr>
          <p:cNvSpPr/>
          <p:nvPr/>
        </p:nvSpPr>
        <p:spPr bwMode="white">
          <a:xfrm>
            <a:off x="3996000" y="3201846"/>
            <a:ext cx="590280" cy="515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672BBB-F413-8F63-68F9-7E243593FD7D}"/>
              </a:ext>
            </a:extLst>
          </p:cNvPr>
          <p:cNvSpPr/>
          <p:nvPr/>
        </p:nvSpPr>
        <p:spPr bwMode="white">
          <a:xfrm>
            <a:off x="6499933" y="3229153"/>
            <a:ext cx="504595" cy="41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4F17AD-E25A-4E24-0BCF-39CA4FBD969C}"/>
              </a:ext>
            </a:extLst>
          </p:cNvPr>
          <p:cNvSpPr/>
          <p:nvPr/>
        </p:nvSpPr>
        <p:spPr bwMode="white">
          <a:xfrm>
            <a:off x="8604000" y="3190991"/>
            <a:ext cx="466511" cy="46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F12806-E3B8-87EC-B229-145CC466A982}"/>
              </a:ext>
            </a:extLst>
          </p:cNvPr>
          <p:cNvSpPr/>
          <p:nvPr/>
        </p:nvSpPr>
        <p:spPr bwMode="white">
          <a:xfrm>
            <a:off x="10565256" y="3190991"/>
            <a:ext cx="599800" cy="515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8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FFCAEE-4C4C-61B0-BC31-C87D271EF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8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9E9984-D807-A564-68A6-8E62FF5D3FE5}"/>
              </a:ext>
            </a:extLst>
          </p:cNvPr>
          <p:cNvSpPr/>
          <p:nvPr/>
        </p:nvSpPr>
        <p:spPr bwMode="white">
          <a:xfrm>
            <a:off x="2135559" y="1596177"/>
            <a:ext cx="2823417" cy="580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E36FCB-7A87-D4BD-B304-1CBB965A04CF}"/>
              </a:ext>
            </a:extLst>
          </p:cNvPr>
          <p:cNvSpPr/>
          <p:nvPr/>
        </p:nvSpPr>
        <p:spPr bwMode="white">
          <a:xfrm>
            <a:off x="7233024" y="1986646"/>
            <a:ext cx="342742" cy="66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1E9C4D-A14E-EEED-B4BD-8F519FEBFF93}"/>
              </a:ext>
            </a:extLst>
          </p:cNvPr>
          <p:cNvSpPr/>
          <p:nvPr/>
        </p:nvSpPr>
        <p:spPr bwMode="white">
          <a:xfrm>
            <a:off x="8976320" y="1772816"/>
            <a:ext cx="761651" cy="580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F55298-912C-4E06-9D82-0D758C8D1CF4}"/>
              </a:ext>
            </a:extLst>
          </p:cNvPr>
          <p:cNvSpPr/>
          <p:nvPr/>
        </p:nvSpPr>
        <p:spPr bwMode="white">
          <a:xfrm>
            <a:off x="2351584" y="2430048"/>
            <a:ext cx="1728192" cy="422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9544E55-7554-9B65-98F6-BB90428AD0AC}"/>
              </a:ext>
            </a:extLst>
          </p:cNvPr>
          <p:cNvSpPr/>
          <p:nvPr/>
        </p:nvSpPr>
        <p:spPr bwMode="white">
          <a:xfrm>
            <a:off x="6414247" y="2605684"/>
            <a:ext cx="323702" cy="171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945D40-5D4C-5A43-6404-125BE4F3F013}"/>
              </a:ext>
            </a:extLst>
          </p:cNvPr>
          <p:cNvSpPr/>
          <p:nvPr/>
        </p:nvSpPr>
        <p:spPr bwMode="white">
          <a:xfrm>
            <a:off x="8308859" y="2539019"/>
            <a:ext cx="390346" cy="30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2F1CE7C-CABB-E813-A725-6FA6B58754D6}"/>
              </a:ext>
            </a:extLst>
          </p:cNvPr>
          <p:cNvSpPr/>
          <p:nvPr/>
        </p:nvSpPr>
        <p:spPr bwMode="white">
          <a:xfrm>
            <a:off x="2228632" y="3099067"/>
            <a:ext cx="1224135" cy="422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0891B36-A4C1-CD09-340B-67CDB91BD751}"/>
              </a:ext>
            </a:extLst>
          </p:cNvPr>
          <p:cNvSpPr/>
          <p:nvPr/>
        </p:nvSpPr>
        <p:spPr bwMode="white">
          <a:xfrm>
            <a:off x="5928694" y="3215199"/>
            <a:ext cx="314181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A00AA73-33FF-7FFF-66E4-6830DCF57C33}"/>
              </a:ext>
            </a:extLst>
          </p:cNvPr>
          <p:cNvSpPr/>
          <p:nvPr/>
        </p:nvSpPr>
        <p:spPr bwMode="white">
          <a:xfrm>
            <a:off x="7752185" y="3078021"/>
            <a:ext cx="556674" cy="5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8D393FC-1EC9-798F-E87B-B72ABC286F96}"/>
              </a:ext>
            </a:extLst>
          </p:cNvPr>
          <p:cNvSpPr/>
          <p:nvPr/>
        </p:nvSpPr>
        <p:spPr bwMode="white">
          <a:xfrm>
            <a:off x="2351584" y="3798201"/>
            <a:ext cx="1587291" cy="422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D3818FA-677A-EA92-8AE0-774BE19D6CFC}"/>
              </a:ext>
            </a:extLst>
          </p:cNvPr>
          <p:cNvSpPr/>
          <p:nvPr/>
        </p:nvSpPr>
        <p:spPr bwMode="white">
          <a:xfrm>
            <a:off x="6395206" y="3948520"/>
            <a:ext cx="152330" cy="1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75AC407-8BB0-D9AF-1419-AC56A4B2AEA5}"/>
              </a:ext>
            </a:extLst>
          </p:cNvPr>
          <p:cNvSpPr/>
          <p:nvPr/>
        </p:nvSpPr>
        <p:spPr bwMode="white">
          <a:xfrm>
            <a:off x="8480231" y="3862808"/>
            <a:ext cx="761652" cy="333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571A1F-25ED-EE13-D8C5-08091ACFB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44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97C9B3-FA3C-F40E-9D19-F7CBFB3DDDD6}"/>
              </a:ext>
            </a:extLst>
          </p:cNvPr>
          <p:cNvSpPr/>
          <p:nvPr/>
        </p:nvSpPr>
        <p:spPr bwMode="white">
          <a:xfrm>
            <a:off x="4148330" y="1845262"/>
            <a:ext cx="409388" cy="352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AADBBC-F4CB-F887-1CD3-874EDA84DF94}"/>
              </a:ext>
            </a:extLst>
          </p:cNvPr>
          <p:cNvSpPr/>
          <p:nvPr/>
        </p:nvSpPr>
        <p:spPr bwMode="white">
          <a:xfrm>
            <a:off x="6328561" y="1845262"/>
            <a:ext cx="399867" cy="352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E7D2F2-27F6-5B1E-46E3-B289ABA64743}"/>
              </a:ext>
            </a:extLst>
          </p:cNvPr>
          <p:cNvSpPr/>
          <p:nvPr/>
        </p:nvSpPr>
        <p:spPr bwMode="white">
          <a:xfrm>
            <a:off x="10174909" y="1845262"/>
            <a:ext cx="399867" cy="352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90EC0A-0227-75A2-4C9A-1DF9372F8EC6}"/>
              </a:ext>
            </a:extLst>
          </p:cNvPr>
          <p:cNvSpPr/>
          <p:nvPr/>
        </p:nvSpPr>
        <p:spPr bwMode="white">
          <a:xfrm>
            <a:off x="1796727" y="2512790"/>
            <a:ext cx="409388" cy="352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94A27D-2908-EF55-275D-65E450857058}"/>
              </a:ext>
            </a:extLst>
          </p:cNvPr>
          <p:cNvSpPr/>
          <p:nvPr/>
        </p:nvSpPr>
        <p:spPr bwMode="white">
          <a:xfrm>
            <a:off x="2615504" y="5192440"/>
            <a:ext cx="399867" cy="343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BD8AD3-AECC-118E-946B-52F4961596DE}"/>
              </a:ext>
            </a:extLst>
          </p:cNvPr>
          <p:cNvSpPr/>
          <p:nvPr/>
        </p:nvSpPr>
        <p:spPr bwMode="white">
          <a:xfrm>
            <a:off x="3872231" y="5192440"/>
            <a:ext cx="409388" cy="343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28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