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30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B180E8B-BC0E-C05A-DA11-EF6FE5FFB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81" y="1988840"/>
            <a:ext cx="7895238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EA6FC25-4EDC-358D-99F1-0B58CE268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809" y="3869160"/>
            <a:ext cx="4352381" cy="10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02BB1B-173E-ED99-D427-248DD353D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0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4F2A40-C245-A2A1-F209-F410D69BDFA6}"/>
              </a:ext>
            </a:extLst>
          </p:cNvPr>
          <p:cNvSpPr/>
          <p:nvPr/>
        </p:nvSpPr>
        <p:spPr bwMode="white">
          <a:xfrm>
            <a:off x="1273090" y="1951865"/>
            <a:ext cx="228495" cy="190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6F8768-6F22-B776-955D-6945EA2E5B86}"/>
              </a:ext>
            </a:extLst>
          </p:cNvPr>
          <p:cNvSpPr/>
          <p:nvPr/>
        </p:nvSpPr>
        <p:spPr bwMode="white">
          <a:xfrm>
            <a:off x="3071665" y="1772816"/>
            <a:ext cx="400698" cy="37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665BD6-AF71-79A9-87C1-0CE5523E25BC}"/>
              </a:ext>
            </a:extLst>
          </p:cNvPr>
          <p:cNvSpPr/>
          <p:nvPr/>
        </p:nvSpPr>
        <p:spPr bwMode="white">
          <a:xfrm>
            <a:off x="4776694" y="1772816"/>
            <a:ext cx="599801" cy="37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AB18D3-FA48-A2A3-99E7-CB8CE5F84AF0}"/>
              </a:ext>
            </a:extLst>
          </p:cNvPr>
          <p:cNvSpPr/>
          <p:nvPr/>
        </p:nvSpPr>
        <p:spPr bwMode="white">
          <a:xfrm>
            <a:off x="6804595" y="1772816"/>
            <a:ext cx="599801" cy="436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B35C06C-B099-755E-429A-23BD85117C64}"/>
              </a:ext>
            </a:extLst>
          </p:cNvPr>
          <p:cNvSpPr/>
          <p:nvPr/>
        </p:nvSpPr>
        <p:spPr bwMode="white">
          <a:xfrm>
            <a:off x="8394545" y="1875470"/>
            <a:ext cx="180892" cy="26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F9FFA6F-CF7D-EF21-ED17-2682C2DAB03A}"/>
              </a:ext>
            </a:extLst>
          </p:cNvPr>
          <p:cNvSpPr/>
          <p:nvPr/>
        </p:nvSpPr>
        <p:spPr bwMode="white">
          <a:xfrm>
            <a:off x="9955933" y="1951865"/>
            <a:ext cx="218975" cy="190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2F0C1D-E8BC-9C66-38AD-206AA4ADA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9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35FA7B-AC75-EE49-BF61-C04A08AAA8E4}"/>
              </a:ext>
            </a:extLst>
          </p:cNvPr>
          <p:cNvSpPr/>
          <p:nvPr/>
        </p:nvSpPr>
        <p:spPr bwMode="white">
          <a:xfrm>
            <a:off x="1711041" y="2501363"/>
            <a:ext cx="3741619" cy="504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C7A5EB-FE2B-1C2B-5198-181958155678}"/>
              </a:ext>
            </a:extLst>
          </p:cNvPr>
          <p:cNvSpPr/>
          <p:nvPr/>
        </p:nvSpPr>
        <p:spPr bwMode="white">
          <a:xfrm>
            <a:off x="7320136" y="2520415"/>
            <a:ext cx="3454574" cy="54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5CA2170-C213-BDB1-1496-BF82EC7E5DA9}"/>
              </a:ext>
            </a:extLst>
          </p:cNvPr>
          <p:cNvSpPr/>
          <p:nvPr/>
        </p:nvSpPr>
        <p:spPr bwMode="white">
          <a:xfrm>
            <a:off x="7139626" y="2501363"/>
            <a:ext cx="216024" cy="495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E7B786-9D90-3BC6-5446-0F1F94E25014}"/>
              </a:ext>
            </a:extLst>
          </p:cNvPr>
          <p:cNvSpPr/>
          <p:nvPr/>
        </p:nvSpPr>
        <p:spPr bwMode="white">
          <a:xfrm>
            <a:off x="6888094" y="2766981"/>
            <a:ext cx="360034" cy="296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4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952C74-84BB-5B6A-3339-3C585BD80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2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EC346C-12BB-2EBE-6EF4-948E0BDF9F77}"/>
              </a:ext>
            </a:extLst>
          </p:cNvPr>
          <p:cNvSpPr/>
          <p:nvPr/>
        </p:nvSpPr>
        <p:spPr bwMode="white">
          <a:xfrm>
            <a:off x="2901123" y="4373684"/>
            <a:ext cx="761652" cy="352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CF0351-6E22-1E12-FA92-C0268DFB451A}"/>
              </a:ext>
            </a:extLst>
          </p:cNvPr>
          <p:cNvSpPr/>
          <p:nvPr/>
        </p:nvSpPr>
        <p:spPr bwMode="white">
          <a:xfrm>
            <a:off x="5262247" y="4373684"/>
            <a:ext cx="2570578" cy="352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E14E5D-3F26-C3DB-34AE-D9303102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4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8CE27A-D4F8-E1CD-6E6F-3D4CD5DB030F}"/>
              </a:ext>
            </a:extLst>
          </p:cNvPr>
          <p:cNvSpPr/>
          <p:nvPr/>
        </p:nvSpPr>
        <p:spPr bwMode="white">
          <a:xfrm>
            <a:off x="2495600" y="1628800"/>
            <a:ext cx="3369200" cy="2438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FF848E-208A-BE33-BBE6-294FA7BA6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6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0FB27C-CA8A-9C63-E662-D4E1DB1D0D91}"/>
              </a:ext>
            </a:extLst>
          </p:cNvPr>
          <p:cNvSpPr/>
          <p:nvPr/>
        </p:nvSpPr>
        <p:spPr bwMode="white">
          <a:xfrm>
            <a:off x="7432958" y="1958204"/>
            <a:ext cx="409388" cy="352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22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