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3" d="100"/>
          <a:sy n="53" d="100"/>
        </p:scale>
        <p:origin x="1020" y="32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BA66BF-7D06-E73C-DFE3-A75600D7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1988840"/>
            <a:ext cx="7895238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3948DE-42D2-7695-1576-2BBE84AE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05" y="3750692"/>
            <a:ext cx="5276190" cy="11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19CFD0-8979-48A6-4862-C5468EC83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5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0F2CF8-7700-352B-13D1-5614E28F0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5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02058D-F481-AB4B-8518-181AA1B84E3C}"/>
              </a:ext>
            </a:extLst>
          </p:cNvPr>
          <p:cNvSpPr/>
          <p:nvPr/>
        </p:nvSpPr>
        <p:spPr bwMode="white">
          <a:xfrm>
            <a:off x="1320694" y="1731421"/>
            <a:ext cx="8735746" cy="149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24652D-AD43-FD83-87A5-60646694D729}"/>
              </a:ext>
            </a:extLst>
          </p:cNvPr>
          <p:cNvSpPr/>
          <p:nvPr/>
        </p:nvSpPr>
        <p:spPr bwMode="white">
          <a:xfrm>
            <a:off x="5700198" y="3926015"/>
            <a:ext cx="409388" cy="34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85CD5C-FC01-7C18-695F-DFE09FCD5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29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69309A-C2EB-1D74-546B-98D3AD3B8B47}"/>
              </a:ext>
            </a:extLst>
          </p:cNvPr>
          <p:cNvSpPr/>
          <p:nvPr/>
        </p:nvSpPr>
        <p:spPr bwMode="white">
          <a:xfrm>
            <a:off x="3339074" y="5410665"/>
            <a:ext cx="228495" cy="25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C44D5B-677C-EA18-24BB-B680FA39658F}"/>
              </a:ext>
            </a:extLst>
          </p:cNvPr>
          <p:cNvSpPr/>
          <p:nvPr/>
        </p:nvSpPr>
        <p:spPr bwMode="white">
          <a:xfrm>
            <a:off x="8061322" y="5410665"/>
            <a:ext cx="238016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8778557-EB9D-4A2D-9AED-5FC19C808AF9}"/>
              </a:ext>
            </a:extLst>
          </p:cNvPr>
          <p:cNvSpPr/>
          <p:nvPr/>
        </p:nvSpPr>
        <p:spPr bwMode="white">
          <a:xfrm>
            <a:off x="7943046" y="2376837"/>
            <a:ext cx="2329418" cy="26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95B978-33DA-07F9-BBB0-A08216D23408}"/>
              </a:ext>
            </a:extLst>
          </p:cNvPr>
          <p:cNvSpPr/>
          <p:nvPr/>
        </p:nvSpPr>
        <p:spPr bwMode="white">
          <a:xfrm>
            <a:off x="6456040" y="3298962"/>
            <a:ext cx="2520280" cy="202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4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