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5B58D8-34A8-6058-BAC7-5A7462FB4B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38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714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F47865-0594-8988-3396-C53253A1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95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82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FBF61-9E39-D02C-2804-14652F3189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2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765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E1062C-F773-1D26-805B-615801E5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276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3C78A0-7B27-F4BD-CC55-1674D679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254B2F-98DA-71D7-A489-5017C7AC3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24" y="3768581"/>
            <a:ext cx="8380952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90DFF8-D293-D744-C4C5-215F75B36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A0FDD9-3E83-D366-35E1-9A52225C5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875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B635A3-B9A0-BCA2-AB1D-1F21006F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9243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75A518-8A93-DCE3-C77A-D6A8BA1E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172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22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5EA415-5D05-2DDA-A704-268BCC72EC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30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425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0C7F43-95C0-8165-E2AB-112E361E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4664"/>
            <a:ext cx="10380536" cy="399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F1E03E6-DAC0-BFC5-A48A-439A6DA86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2"/>
          <a:stretch/>
        </p:blipFill>
        <p:spPr>
          <a:xfrm>
            <a:off x="1631504" y="4549909"/>
            <a:ext cx="8704923" cy="204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146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A06094-ACA5-7E2E-8D88-1C75D6313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056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57778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