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38" y="5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EA29088-CDE9-08B8-B0C3-1C3424AF2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1988840"/>
            <a:ext cx="7895238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B88D19-7059-7DD5-46B3-6C2842C60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28" y="3861048"/>
            <a:ext cx="4057143" cy="9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0E0804-11BA-A37A-CF7D-6D5628AF0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2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0E32FB-FED1-537E-1BCC-13A2E0BE7712}"/>
              </a:ext>
            </a:extLst>
          </p:cNvPr>
          <p:cNvSpPr/>
          <p:nvPr/>
        </p:nvSpPr>
        <p:spPr bwMode="white">
          <a:xfrm>
            <a:off x="2567608" y="1772816"/>
            <a:ext cx="838110" cy="72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5FE280-9930-68F1-0440-1910B785DB60}"/>
              </a:ext>
            </a:extLst>
          </p:cNvPr>
          <p:cNvSpPr/>
          <p:nvPr/>
        </p:nvSpPr>
        <p:spPr bwMode="white">
          <a:xfrm>
            <a:off x="5807968" y="1844824"/>
            <a:ext cx="576064" cy="441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8F09E8-AC8A-56E9-6603-934BE717D497}"/>
              </a:ext>
            </a:extLst>
          </p:cNvPr>
          <p:cNvSpPr/>
          <p:nvPr/>
        </p:nvSpPr>
        <p:spPr bwMode="white">
          <a:xfrm>
            <a:off x="9408368" y="1844824"/>
            <a:ext cx="936104" cy="57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73F665-35E8-3E34-1515-05455EB8B8CC}"/>
              </a:ext>
            </a:extLst>
          </p:cNvPr>
          <p:cNvSpPr/>
          <p:nvPr/>
        </p:nvSpPr>
        <p:spPr bwMode="white">
          <a:xfrm>
            <a:off x="2711624" y="2636912"/>
            <a:ext cx="576064" cy="576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2AEA8B-C43D-F35E-00BD-4D41E23CBB7B}"/>
              </a:ext>
            </a:extLst>
          </p:cNvPr>
          <p:cNvSpPr/>
          <p:nvPr/>
        </p:nvSpPr>
        <p:spPr bwMode="white">
          <a:xfrm>
            <a:off x="6023992" y="2628113"/>
            <a:ext cx="485462" cy="441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C4A92D-4B21-5448-1381-A116B1534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97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C4BDED-D132-CC6A-172D-6175E6C22CCC}"/>
              </a:ext>
            </a:extLst>
          </p:cNvPr>
          <p:cNvSpPr/>
          <p:nvPr/>
        </p:nvSpPr>
        <p:spPr bwMode="white">
          <a:xfrm>
            <a:off x="3234347" y="1628800"/>
            <a:ext cx="2751471" cy="1800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958495-7B47-61B8-1495-AB84E23F92FA}"/>
              </a:ext>
            </a:extLst>
          </p:cNvPr>
          <p:cNvSpPr/>
          <p:nvPr/>
        </p:nvSpPr>
        <p:spPr bwMode="white">
          <a:xfrm>
            <a:off x="6328561" y="1628800"/>
            <a:ext cx="2808595" cy="208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9A06C4E-62F9-F9C6-CE05-0F293CAB15F0}"/>
              </a:ext>
            </a:extLst>
          </p:cNvPr>
          <p:cNvSpPr/>
          <p:nvPr/>
        </p:nvSpPr>
        <p:spPr bwMode="white">
          <a:xfrm>
            <a:off x="3405717" y="3212976"/>
            <a:ext cx="2580101" cy="92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5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15C6AF-6133-E98A-057A-43A4F76E8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8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4C2D68-83A7-DCDB-9CCD-7C46F87E1F68}"/>
              </a:ext>
            </a:extLst>
          </p:cNvPr>
          <p:cNvSpPr/>
          <p:nvPr/>
        </p:nvSpPr>
        <p:spPr bwMode="white">
          <a:xfrm>
            <a:off x="2091867" y="2614718"/>
            <a:ext cx="542677" cy="28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065BDC-82F3-5616-6990-207EFA4EA481}"/>
              </a:ext>
            </a:extLst>
          </p:cNvPr>
          <p:cNvSpPr/>
          <p:nvPr/>
        </p:nvSpPr>
        <p:spPr bwMode="white">
          <a:xfrm>
            <a:off x="4110247" y="2557591"/>
            <a:ext cx="514115" cy="409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03BAE8-122C-C93F-DDF6-1AA45131503E}"/>
              </a:ext>
            </a:extLst>
          </p:cNvPr>
          <p:cNvSpPr/>
          <p:nvPr/>
        </p:nvSpPr>
        <p:spPr bwMode="white">
          <a:xfrm>
            <a:off x="4995669" y="2462379"/>
            <a:ext cx="514115" cy="561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E107A0-07FB-1992-63AF-FAA4F6BCA77A}"/>
              </a:ext>
            </a:extLst>
          </p:cNvPr>
          <p:cNvSpPr/>
          <p:nvPr/>
        </p:nvSpPr>
        <p:spPr bwMode="white">
          <a:xfrm>
            <a:off x="7137818" y="2481421"/>
            <a:ext cx="609322" cy="533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C728BB-49B6-9F75-948A-5794A502D72D}"/>
              </a:ext>
            </a:extLst>
          </p:cNvPr>
          <p:cNvSpPr/>
          <p:nvPr/>
        </p:nvSpPr>
        <p:spPr bwMode="white">
          <a:xfrm>
            <a:off x="8604000" y="2519506"/>
            <a:ext cx="599801" cy="466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1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E1FCE8-15F6-73A0-741A-1BE844C91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2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A6405C-CC8A-1AA8-9756-609CB71F338D}"/>
              </a:ext>
            </a:extLst>
          </p:cNvPr>
          <p:cNvSpPr/>
          <p:nvPr/>
        </p:nvSpPr>
        <p:spPr bwMode="white">
          <a:xfrm>
            <a:off x="1996660" y="2306067"/>
            <a:ext cx="6043555" cy="44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BA4C5B-A42B-EFF7-34E7-BE65FCA2A469}"/>
              </a:ext>
            </a:extLst>
          </p:cNvPr>
          <p:cNvSpPr/>
          <p:nvPr/>
        </p:nvSpPr>
        <p:spPr bwMode="white">
          <a:xfrm>
            <a:off x="10270115" y="2386209"/>
            <a:ext cx="114247" cy="36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FBE6FB-D955-F660-FC3E-74BF28409D80}"/>
              </a:ext>
            </a:extLst>
          </p:cNvPr>
          <p:cNvSpPr/>
          <p:nvPr/>
        </p:nvSpPr>
        <p:spPr bwMode="white">
          <a:xfrm>
            <a:off x="1996661" y="3595401"/>
            <a:ext cx="8923875" cy="580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CA316B4-FE77-912B-F2DC-53E5A6944775}"/>
              </a:ext>
            </a:extLst>
          </p:cNvPr>
          <p:cNvSpPr/>
          <p:nvPr/>
        </p:nvSpPr>
        <p:spPr bwMode="white">
          <a:xfrm>
            <a:off x="4478416" y="2348880"/>
            <a:ext cx="2121639" cy="44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8FD09C-E964-83EB-AC67-A59518F99010}"/>
              </a:ext>
            </a:extLst>
          </p:cNvPr>
          <p:cNvSpPr/>
          <p:nvPr/>
        </p:nvSpPr>
        <p:spPr bwMode="white">
          <a:xfrm>
            <a:off x="5879976" y="2548447"/>
            <a:ext cx="1927288" cy="44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2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A3F72F-2F62-4F33-13EA-9E53AC195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6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85D358F-43CD-8D89-AE7C-75F35FDC2EF2}"/>
              </a:ext>
            </a:extLst>
          </p:cNvPr>
          <p:cNvSpPr/>
          <p:nvPr/>
        </p:nvSpPr>
        <p:spPr bwMode="white">
          <a:xfrm>
            <a:off x="3863753" y="2599717"/>
            <a:ext cx="1152127" cy="613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E2E4B1-F270-BCA2-7C72-39F7AEDAFA2F}"/>
              </a:ext>
            </a:extLst>
          </p:cNvPr>
          <p:cNvSpPr/>
          <p:nvPr/>
        </p:nvSpPr>
        <p:spPr bwMode="white">
          <a:xfrm>
            <a:off x="9889289" y="2852937"/>
            <a:ext cx="761652" cy="45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2024-08-18T07:47:49Z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