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95C814-AB97-404A-28B4-DA925049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7AC4DB-1BA9-4D33-D77B-211520EEB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190" y="3888208"/>
            <a:ext cx="7047619" cy="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1DB399-3D5B-9B8F-9025-6CD3D67EA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4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AA2B10-6666-3843-9513-290F04D7BE98}"/>
              </a:ext>
            </a:extLst>
          </p:cNvPr>
          <p:cNvSpPr/>
          <p:nvPr/>
        </p:nvSpPr>
        <p:spPr bwMode="white">
          <a:xfrm>
            <a:off x="7536160" y="1052736"/>
            <a:ext cx="64807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E06D1B-47A4-86C2-94A0-8A9149C47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2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641571-CC80-8883-BE23-5BC42072CFEC}"/>
              </a:ext>
            </a:extLst>
          </p:cNvPr>
          <p:cNvSpPr/>
          <p:nvPr/>
        </p:nvSpPr>
        <p:spPr bwMode="white">
          <a:xfrm>
            <a:off x="3224826" y="2332970"/>
            <a:ext cx="504595" cy="50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1FC69F-04D4-3DCC-F291-7EAF902D7AA3}"/>
              </a:ext>
            </a:extLst>
          </p:cNvPr>
          <p:cNvSpPr/>
          <p:nvPr/>
        </p:nvSpPr>
        <p:spPr bwMode="white">
          <a:xfrm>
            <a:off x="4691008" y="2332970"/>
            <a:ext cx="609322" cy="50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6705F1-EF5A-7064-53B2-E76C34DB703B}"/>
              </a:ext>
            </a:extLst>
          </p:cNvPr>
          <p:cNvSpPr/>
          <p:nvPr/>
        </p:nvSpPr>
        <p:spPr bwMode="white">
          <a:xfrm>
            <a:off x="7499603" y="2342514"/>
            <a:ext cx="571238" cy="43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491093-4022-C6C7-3C1E-F241F07BF9A4}"/>
              </a:ext>
            </a:extLst>
          </p:cNvPr>
          <p:cNvSpPr/>
          <p:nvPr/>
        </p:nvSpPr>
        <p:spPr bwMode="white">
          <a:xfrm>
            <a:off x="10165388" y="2332970"/>
            <a:ext cx="466512" cy="50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598E91-0E97-CEF7-54D0-0292A8CCA159}"/>
              </a:ext>
            </a:extLst>
          </p:cNvPr>
          <p:cNvSpPr/>
          <p:nvPr/>
        </p:nvSpPr>
        <p:spPr bwMode="white">
          <a:xfrm>
            <a:off x="11136495" y="2271907"/>
            <a:ext cx="590280" cy="653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9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D960B0-013E-CF29-CFB0-9500E9B19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3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F2CBF8-9D48-62DB-5D57-CB2D73445852}"/>
              </a:ext>
            </a:extLst>
          </p:cNvPr>
          <p:cNvSpPr/>
          <p:nvPr/>
        </p:nvSpPr>
        <p:spPr bwMode="white">
          <a:xfrm>
            <a:off x="3967438" y="1836787"/>
            <a:ext cx="952066" cy="29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FC7998-161C-C3E8-DFE2-8A86F4C0C92A}"/>
              </a:ext>
            </a:extLst>
          </p:cNvPr>
          <p:cNvSpPr/>
          <p:nvPr/>
        </p:nvSpPr>
        <p:spPr bwMode="white">
          <a:xfrm>
            <a:off x="6119107" y="1846333"/>
            <a:ext cx="238016" cy="267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BD082C-3FFD-63A1-883D-6FC63C6B9E67}"/>
              </a:ext>
            </a:extLst>
          </p:cNvPr>
          <p:cNvSpPr/>
          <p:nvPr/>
        </p:nvSpPr>
        <p:spPr bwMode="white">
          <a:xfrm>
            <a:off x="9041950" y="1836787"/>
            <a:ext cx="333223" cy="29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BA9DF6-1B9E-A21E-A765-C68801072A39}"/>
              </a:ext>
            </a:extLst>
          </p:cNvPr>
          <p:cNvSpPr/>
          <p:nvPr/>
        </p:nvSpPr>
        <p:spPr bwMode="white">
          <a:xfrm>
            <a:off x="3791745" y="2276872"/>
            <a:ext cx="2327362" cy="4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AAC721-9BC7-0CD1-0469-B6E600DECC16}"/>
              </a:ext>
            </a:extLst>
          </p:cNvPr>
          <p:cNvSpPr/>
          <p:nvPr/>
        </p:nvSpPr>
        <p:spPr bwMode="white">
          <a:xfrm>
            <a:off x="8546876" y="2457225"/>
            <a:ext cx="761652" cy="334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AF4FEA-C74B-1FEC-ED2B-BF164DB85499}"/>
              </a:ext>
            </a:extLst>
          </p:cNvPr>
          <p:cNvSpPr/>
          <p:nvPr/>
        </p:nvSpPr>
        <p:spPr bwMode="white">
          <a:xfrm>
            <a:off x="3791746" y="2916401"/>
            <a:ext cx="648070" cy="512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831143-F8F4-C465-1A60-CBC0C7F47E3B}"/>
              </a:ext>
            </a:extLst>
          </p:cNvPr>
          <p:cNvSpPr/>
          <p:nvPr/>
        </p:nvSpPr>
        <p:spPr bwMode="white">
          <a:xfrm>
            <a:off x="5852527" y="2935490"/>
            <a:ext cx="504595" cy="4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6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B88C2D-1F73-4892-2AC1-791ED3FCE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6FB700-1331-4E33-3A22-A1B06642089F}"/>
              </a:ext>
            </a:extLst>
          </p:cNvPr>
          <p:cNvSpPr/>
          <p:nvPr/>
        </p:nvSpPr>
        <p:spPr bwMode="white">
          <a:xfrm>
            <a:off x="1806247" y="2425395"/>
            <a:ext cx="399867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67CD7D-59E1-92CC-F939-D442ABFB99F3}"/>
              </a:ext>
            </a:extLst>
          </p:cNvPr>
          <p:cNvSpPr/>
          <p:nvPr/>
        </p:nvSpPr>
        <p:spPr bwMode="white">
          <a:xfrm>
            <a:off x="5614512" y="2425395"/>
            <a:ext cx="409388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2DE3D7-FDCB-155A-D298-F3FC9F0F2D5C}"/>
              </a:ext>
            </a:extLst>
          </p:cNvPr>
          <p:cNvSpPr/>
          <p:nvPr/>
        </p:nvSpPr>
        <p:spPr bwMode="white">
          <a:xfrm>
            <a:off x="9432297" y="2425395"/>
            <a:ext cx="399867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993141-24A6-C952-4378-7ED4934CADB1}"/>
              </a:ext>
            </a:extLst>
          </p:cNvPr>
          <p:cNvSpPr/>
          <p:nvPr/>
        </p:nvSpPr>
        <p:spPr bwMode="white">
          <a:xfrm>
            <a:off x="1806247" y="3063728"/>
            <a:ext cx="399867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AA4B05-A05C-7EBF-F557-355CFA5E0E1D}"/>
              </a:ext>
            </a:extLst>
          </p:cNvPr>
          <p:cNvSpPr/>
          <p:nvPr/>
        </p:nvSpPr>
        <p:spPr bwMode="white">
          <a:xfrm>
            <a:off x="5614512" y="3063728"/>
            <a:ext cx="409388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2A4389-D20F-6469-749B-76F221B0C9EB}"/>
              </a:ext>
            </a:extLst>
          </p:cNvPr>
          <p:cNvSpPr/>
          <p:nvPr/>
        </p:nvSpPr>
        <p:spPr bwMode="white">
          <a:xfrm>
            <a:off x="9432297" y="3063728"/>
            <a:ext cx="399867" cy="3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9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B0C5C-349C-53A0-0B9C-70AF13743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33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0FEF78-248C-675A-54F2-5BD6063B6B8D}"/>
              </a:ext>
            </a:extLst>
          </p:cNvPr>
          <p:cNvSpPr/>
          <p:nvPr/>
        </p:nvSpPr>
        <p:spPr bwMode="white">
          <a:xfrm>
            <a:off x="1910975" y="3360769"/>
            <a:ext cx="2703867" cy="48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CC00DF-FC90-CA0B-4CAE-CEAFF1F8B202}"/>
              </a:ext>
            </a:extLst>
          </p:cNvPr>
          <p:cNvSpPr/>
          <p:nvPr/>
        </p:nvSpPr>
        <p:spPr bwMode="white">
          <a:xfrm>
            <a:off x="6899800" y="3437037"/>
            <a:ext cx="3228647" cy="4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AD383D-4701-4A17-9926-76FC23C63C7B}"/>
              </a:ext>
            </a:extLst>
          </p:cNvPr>
          <p:cNvSpPr/>
          <p:nvPr/>
        </p:nvSpPr>
        <p:spPr bwMode="white">
          <a:xfrm>
            <a:off x="6614181" y="4924258"/>
            <a:ext cx="409388" cy="352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