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4" r:id="rId5"/>
    <p:sldId id="262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1098" y="37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F85A535-EE6A-91F3-7BA3-143BB2BD8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381" y="1988840"/>
            <a:ext cx="7895238" cy="136190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71028E8-1620-335C-A952-C435AADCB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809" y="3897731"/>
            <a:ext cx="3952381" cy="9714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5FBCC5-6343-CAF7-94C0-183D72B427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555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A284C13-C06A-D63F-5A61-995F400378B2}"/>
              </a:ext>
            </a:extLst>
          </p:cNvPr>
          <p:cNvSpPr/>
          <p:nvPr/>
        </p:nvSpPr>
        <p:spPr bwMode="white">
          <a:xfrm>
            <a:off x="2783632" y="1700809"/>
            <a:ext cx="736334" cy="432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E9D85E3-2F2C-151B-C98C-A89BFE0FB773}"/>
              </a:ext>
            </a:extLst>
          </p:cNvPr>
          <p:cNvSpPr/>
          <p:nvPr/>
        </p:nvSpPr>
        <p:spPr bwMode="white">
          <a:xfrm>
            <a:off x="5719706" y="1700809"/>
            <a:ext cx="736334" cy="432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12AA5DE-14D5-6250-9095-F09D1AD76831}"/>
              </a:ext>
            </a:extLst>
          </p:cNvPr>
          <p:cNvSpPr/>
          <p:nvPr/>
        </p:nvSpPr>
        <p:spPr bwMode="white">
          <a:xfrm>
            <a:off x="9432710" y="1643181"/>
            <a:ext cx="695738" cy="489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4FB9ED7-06C3-5856-8798-8C610D624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34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4B75845-7A9F-5781-381B-2576F9E758D0}"/>
              </a:ext>
            </a:extLst>
          </p:cNvPr>
          <p:cNvSpPr/>
          <p:nvPr/>
        </p:nvSpPr>
        <p:spPr bwMode="white">
          <a:xfrm>
            <a:off x="4310181" y="2549086"/>
            <a:ext cx="1599471" cy="295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0F2D903-4763-8B80-9F24-35F478BB5B03}"/>
              </a:ext>
            </a:extLst>
          </p:cNvPr>
          <p:cNvSpPr/>
          <p:nvPr/>
        </p:nvSpPr>
        <p:spPr bwMode="white">
          <a:xfrm>
            <a:off x="7118776" y="2549086"/>
            <a:ext cx="399867" cy="304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87B506C-8C70-5BB5-25FF-BE2CD9E1990D}"/>
              </a:ext>
            </a:extLst>
          </p:cNvPr>
          <p:cNvSpPr/>
          <p:nvPr/>
        </p:nvSpPr>
        <p:spPr bwMode="white">
          <a:xfrm>
            <a:off x="10174909" y="2549086"/>
            <a:ext cx="171371" cy="295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9981101-463E-03C5-855E-58AB932A15BB}"/>
              </a:ext>
            </a:extLst>
          </p:cNvPr>
          <p:cNvSpPr/>
          <p:nvPr/>
        </p:nvSpPr>
        <p:spPr bwMode="white">
          <a:xfrm>
            <a:off x="4529157" y="3177834"/>
            <a:ext cx="1904132" cy="276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E1A74D8-D233-77A9-0C66-02695B2752E1}"/>
              </a:ext>
            </a:extLst>
          </p:cNvPr>
          <p:cNvSpPr/>
          <p:nvPr/>
        </p:nvSpPr>
        <p:spPr bwMode="white">
          <a:xfrm>
            <a:off x="8842016" y="3225467"/>
            <a:ext cx="199933" cy="181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1E9F8DD-02C6-8798-BD7B-7D4C33477295}"/>
              </a:ext>
            </a:extLst>
          </p:cNvPr>
          <p:cNvSpPr/>
          <p:nvPr/>
        </p:nvSpPr>
        <p:spPr bwMode="white">
          <a:xfrm>
            <a:off x="1703513" y="3645024"/>
            <a:ext cx="588288" cy="466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48D8D27-56B6-DC22-44D3-8C2B59D991EA}"/>
              </a:ext>
            </a:extLst>
          </p:cNvPr>
          <p:cNvSpPr/>
          <p:nvPr/>
        </p:nvSpPr>
        <p:spPr bwMode="white">
          <a:xfrm>
            <a:off x="9870247" y="3758950"/>
            <a:ext cx="399867" cy="342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83F8C28D-037C-0467-907A-30045E60E2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6"/>
          <a:stretch/>
        </p:blipFill>
        <p:spPr>
          <a:xfrm>
            <a:off x="1055440" y="4365104"/>
            <a:ext cx="10009112" cy="2347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A0BC17A-E1A7-6FC8-D7E2-347B5DACA900}"/>
              </a:ext>
            </a:extLst>
          </p:cNvPr>
          <p:cNvSpPr/>
          <p:nvPr/>
        </p:nvSpPr>
        <p:spPr bwMode="white">
          <a:xfrm>
            <a:off x="7596134" y="5500500"/>
            <a:ext cx="1113917" cy="38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FD78DB6-0DAB-E55C-0E73-7465D0B1A798}"/>
              </a:ext>
            </a:extLst>
          </p:cNvPr>
          <p:cNvSpPr/>
          <p:nvPr/>
        </p:nvSpPr>
        <p:spPr bwMode="white">
          <a:xfrm>
            <a:off x="3549853" y="5471876"/>
            <a:ext cx="1123438" cy="858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46FAF96-E3EA-AA99-B484-713958D75C21}"/>
              </a:ext>
            </a:extLst>
          </p:cNvPr>
          <p:cNvSpPr/>
          <p:nvPr/>
        </p:nvSpPr>
        <p:spPr bwMode="white">
          <a:xfrm>
            <a:off x="5263572" y="5510041"/>
            <a:ext cx="1152000" cy="839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E7B892B2-D2EE-8634-F1E7-F568771D50BB}"/>
              </a:ext>
            </a:extLst>
          </p:cNvPr>
          <p:cNvSpPr/>
          <p:nvPr/>
        </p:nvSpPr>
        <p:spPr bwMode="white">
          <a:xfrm>
            <a:off x="7586613" y="6273332"/>
            <a:ext cx="1132958" cy="38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20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1AE0B0-6F13-DFDE-0AC9-328F6E9E6F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15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36FC463-59E9-DB02-858F-19DE2FB212F3}"/>
              </a:ext>
            </a:extLst>
          </p:cNvPr>
          <p:cNvSpPr/>
          <p:nvPr/>
        </p:nvSpPr>
        <p:spPr bwMode="white">
          <a:xfrm>
            <a:off x="1701520" y="2285682"/>
            <a:ext cx="561719" cy="553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AECFC14-75F6-CD08-4446-D4E7B3D47F42}"/>
              </a:ext>
            </a:extLst>
          </p:cNvPr>
          <p:cNvSpPr/>
          <p:nvPr/>
        </p:nvSpPr>
        <p:spPr bwMode="white">
          <a:xfrm>
            <a:off x="4110247" y="2342963"/>
            <a:ext cx="571239" cy="477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549B8B7-2209-BC76-D2BA-267A6E66C877}"/>
              </a:ext>
            </a:extLst>
          </p:cNvPr>
          <p:cNvSpPr/>
          <p:nvPr/>
        </p:nvSpPr>
        <p:spPr bwMode="white">
          <a:xfrm>
            <a:off x="8004198" y="2304776"/>
            <a:ext cx="533157" cy="496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3610CFB-989E-7D1F-0617-91C7078E6793}"/>
              </a:ext>
            </a:extLst>
          </p:cNvPr>
          <p:cNvSpPr/>
          <p:nvPr/>
        </p:nvSpPr>
        <p:spPr bwMode="white">
          <a:xfrm>
            <a:off x="10927041" y="2342963"/>
            <a:ext cx="485553" cy="400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696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288F0B-B218-097C-1F6D-76117F6C53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61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44D7436-6D20-3985-E3FC-5B2C3CC07EF6}"/>
              </a:ext>
            </a:extLst>
          </p:cNvPr>
          <p:cNvSpPr/>
          <p:nvPr/>
        </p:nvSpPr>
        <p:spPr bwMode="white">
          <a:xfrm>
            <a:off x="2786876" y="2007397"/>
            <a:ext cx="571239" cy="476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2ACA90F-54FE-78FE-E313-7207CFF7E2C1}"/>
              </a:ext>
            </a:extLst>
          </p:cNvPr>
          <p:cNvSpPr/>
          <p:nvPr/>
        </p:nvSpPr>
        <p:spPr bwMode="white">
          <a:xfrm>
            <a:off x="5795404" y="2074151"/>
            <a:ext cx="514115" cy="324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19878D4-929F-288C-9A15-3017665B6B7E}"/>
              </a:ext>
            </a:extLst>
          </p:cNvPr>
          <p:cNvSpPr/>
          <p:nvPr/>
        </p:nvSpPr>
        <p:spPr bwMode="white">
          <a:xfrm>
            <a:off x="6690347" y="2074151"/>
            <a:ext cx="514115" cy="324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EDE7ABC-4310-93CD-A0BB-4775A8123B36}"/>
              </a:ext>
            </a:extLst>
          </p:cNvPr>
          <p:cNvSpPr/>
          <p:nvPr/>
        </p:nvSpPr>
        <p:spPr bwMode="white">
          <a:xfrm>
            <a:off x="3529487" y="3132678"/>
            <a:ext cx="533157" cy="495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FECA115-1F36-05C7-F8D8-FD7E69113BE7}"/>
              </a:ext>
            </a:extLst>
          </p:cNvPr>
          <p:cNvSpPr/>
          <p:nvPr/>
        </p:nvSpPr>
        <p:spPr bwMode="white">
          <a:xfrm>
            <a:off x="6176231" y="3170823"/>
            <a:ext cx="485553" cy="400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7A05F634-CA6E-B4D0-C322-9DCA7961A9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6"/>
          <a:stretch/>
        </p:blipFill>
        <p:spPr>
          <a:xfrm>
            <a:off x="1093975" y="4076610"/>
            <a:ext cx="10164512" cy="2592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26E8D43-DC74-C691-01DE-2C698D8F1C0C}"/>
              </a:ext>
            </a:extLst>
          </p:cNvPr>
          <p:cNvSpPr/>
          <p:nvPr/>
        </p:nvSpPr>
        <p:spPr bwMode="white">
          <a:xfrm>
            <a:off x="3912090" y="5220470"/>
            <a:ext cx="352264" cy="324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2F09FB2-E2BF-B638-87D5-377D6BC2D2F7}"/>
              </a:ext>
            </a:extLst>
          </p:cNvPr>
          <p:cNvSpPr/>
          <p:nvPr/>
        </p:nvSpPr>
        <p:spPr bwMode="white">
          <a:xfrm>
            <a:off x="3266706" y="6136564"/>
            <a:ext cx="597046" cy="532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15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12</cp:revision>
  <dcterms:created xsi:type="dcterms:W3CDTF">2022-11-09T06:57:00Z</dcterms:created>
  <dcterms:modified xsi:type="dcterms:W3CDTF">2024-08-18T07:36:38Z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