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46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BB2C74-D2CC-DB98-C7F9-E82476BB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1988840"/>
            <a:ext cx="7895238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7AC4B6A-511F-2012-5220-583F8D79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47" y="3926303"/>
            <a:ext cx="3761905" cy="9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A122CE-2A30-F976-F2CA-0E948D990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6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BD9C7A-56DC-25AB-7629-A7DB15D8B603}"/>
              </a:ext>
            </a:extLst>
          </p:cNvPr>
          <p:cNvSpPr/>
          <p:nvPr/>
        </p:nvSpPr>
        <p:spPr bwMode="white">
          <a:xfrm>
            <a:off x="1663438" y="2617005"/>
            <a:ext cx="4693685" cy="56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512ED8-210E-8311-BCD6-BB56A7BF2DF1}"/>
              </a:ext>
            </a:extLst>
          </p:cNvPr>
          <p:cNvSpPr/>
          <p:nvPr/>
        </p:nvSpPr>
        <p:spPr bwMode="white">
          <a:xfrm>
            <a:off x="7804264" y="2636070"/>
            <a:ext cx="3188280" cy="571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551FFB-7BD4-99A4-6F56-D468C1507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66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2C4078-51FB-12D3-563C-79830FAF7A31}"/>
              </a:ext>
            </a:extLst>
          </p:cNvPr>
          <p:cNvSpPr/>
          <p:nvPr/>
        </p:nvSpPr>
        <p:spPr bwMode="white">
          <a:xfrm>
            <a:off x="1301652" y="2510323"/>
            <a:ext cx="552198" cy="495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9191E3-CB82-121E-0C65-0DCB5183FE6E}"/>
              </a:ext>
            </a:extLst>
          </p:cNvPr>
          <p:cNvSpPr/>
          <p:nvPr/>
        </p:nvSpPr>
        <p:spPr bwMode="white">
          <a:xfrm>
            <a:off x="2196595" y="2576984"/>
            <a:ext cx="561719" cy="39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B86502-075F-EA4A-6236-F8A54B6A2819}"/>
              </a:ext>
            </a:extLst>
          </p:cNvPr>
          <p:cNvSpPr/>
          <p:nvPr/>
        </p:nvSpPr>
        <p:spPr bwMode="white">
          <a:xfrm>
            <a:off x="5471702" y="2548415"/>
            <a:ext cx="428429" cy="485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E758C8-F7D7-CD91-0C7A-0371ACBA508B}"/>
              </a:ext>
            </a:extLst>
          </p:cNvPr>
          <p:cNvSpPr/>
          <p:nvPr/>
        </p:nvSpPr>
        <p:spPr bwMode="white">
          <a:xfrm>
            <a:off x="7042611" y="2529369"/>
            <a:ext cx="552198" cy="514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1D6A9A-CDBB-8EC8-77E5-D102219CB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21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96C2C8-5CB3-832C-1EDD-56FBD8E17996}"/>
              </a:ext>
            </a:extLst>
          </p:cNvPr>
          <p:cNvSpPr/>
          <p:nvPr/>
        </p:nvSpPr>
        <p:spPr bwMode="white">
          <a:xfrm>
            <a:off x="3634214" y="2064388"/>
            <a:ext cx="552198" cy="514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413463-C281-8AC1-26AA-04A18D630A58}"/>
              </a:ext>
            </a:extLst>
          </p:cNvPr>
          <p:cNvSpPr/>
          <p:nvPr/>
        </p:nvSpPr>
        <p:spPr bwMode="white">
          <a:xfrm>
            <a:off x="5585950" y="2092992"/>
            <a:ext cx="428429" cy="47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2074FE-F8E1-B287-92BF-5AD975EFFD29}"/>
              </a:ext>
            </a:extLst>
          </p:cNvPr>
          <p:cNvSpPr/>
          <p:nvPr/>
        </p:nvSpPr>
        <p:spPr bwMode="white">
          <a:xfrm>
            <a:off x="9194280" y="2121596"/>
            <a:ext cx="561719" cy="390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5647C6-638E-1D7A-7A7F-5DFBEC5DD32D}"/>
              </a:ext>
            </a:extLst>
          </p:cNvPr>
          <p:cNvSpPr/>
          <p:nvPr/>
        </p:nvSpPr>
        <p:spPr bwMode="white">
          <a:xfrm>
            <a:off x="10193950" y="2045318"/>
            <a:ext cx="552198" cy="505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1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4532FA-EA5E-D9B4-29F7-2E98F1DCB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2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8B71E4-8884-7F71-F425-4C83F640BBEF}"/>
              </a:ext>
            </a:extLst>
          </p:cNvPr>
          <p:cNvSpPr/>
          <p:nvPr/>
        </p:nvSpPr>
        <p:spPr bwMode="white">
          <a:xfrm>
            <a:off x="4538677" y="2046396"/>
            <a:ext cx="580760" cy="52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EE5275-2CA3-6DA1-1FA5-AEB84DEA049A}"/>
              </a:ext>
            </a:extLst>
          </p:cNvPr>
          <p:cNvSpPr/>
          <p:nvPr/>
        </p:nvSpPr>
        <p:spPr bwMode="white">
          <a:xfrm>
            <a:off x="7271107" y="2141820"/>
            <a:ext cx="485554" cy="324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9A5E23-8BAC-320B-C445-5210BC4F5277}"/>
              </a:ext>
            </a:extLst>
          </p:cNvPr>
          <p:cNvSpPr/>
          <p:nvPr/>
        </p:nvSpPr>
        <p:spPr bwMode="white">
          <a:xfrm>
            <a:off x="9984495" y="2036854"/>
            <a:ext cx="561719" cy="543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DD5789-2D1E-E238-B22E-DABF7621B93C}"/>
              </a:ext>
            </a:extLst>
          </p:cNvPr>
          <p:cNvSpPr/>
          <p:nvPr/>
        </p:nvSpPr>
        <p:spPr bwMode="white">
          <a:xfrm>
            <a:off x="4243537" y="2857502"/>
            <a:ext cx="409388" cy="353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4E5910-C09E-76F0-2D9A-3814D041E098}"/>
              </a:ext>
            </a:extLst>
          </p:cNvPr>
          <p:cNvSpPr/>
          <p:nvPr/>
        </p:nvSpPr>
        <p:spPr bwMode="white">
          <a:xfrm>
            <a:off x="6966446" y="2857502"/>
            <a:ext cx="409388" cy="353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787CE7-73EA-7A42-1B76-63DE22FFD614}"/>
              </a:ext>
            </a:extLst>
          </p:cNvPr>
          <p:cNvSpPr/>
          <p:nvPr/>
        </p:nvSpPr>
        <p:spPr bwMode="white">
          <a:xfrm>
            <a:off x="9689355" y="2857502"/>
            <a:ext cx="409388" cy="353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9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BCEC86-016A-0176-41B3-FF7704012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6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AA4D75-CB4B-295C-09F3-0AD2B71DE704}"/>
              </a:ext>
            </a:extLst>
          </p:cNvPr>
          <p:cNvSpPr/>
          <p:nvPr/>
        </p:nvSpPr>
        <p:spPr bwMode="white">
          <a:xfrm>
            <a:off x="2358446" y="1701761"/>
            <a:ext cx="497194" cy="503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42CA03-493D-E7AE-5910-76C00DC246C6}"/>
              </a:ext>
            </a:extLst>
          </p:cNvPr>
          <p:cNvSpPr/>
          <p:nvPr/>
        </p:nvSpPr>
        <p:spPr bwMode="white">
          <a:xfrm>
            <a:off x="8478111" y="1701761"/>
            <a:ext cx="497194" cy="503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DBD8E2-0ECF-E54D-649A-A943F88F5700}"/>
              </a:ext>
            </a:extLst>
          </p:cNvPr>
          <p:cNvSpPr/>
          <p:nvPr/>
        </p:nvSpPr>
        <p:spPr bwMode="white">
          <a:xfrm>
            <a:off x="5041152" y="2349833"/>
            <a:ext cx="694808" cy="503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2E991B-A410-98DA-A570-D4BFE4EF487C}"/>
              </a:ext>
            </a:extLst>
          </p:cNvPr>
          <p:cNvSpPr/>
          <p:nvPr/>
        </p:nvSpPr>
        <p:spPr bwMode="white">
          <a:xfrm>
            <a:off x="8191094" y="3679876"/>
            <a:ext cx="497194" cy="7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