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2" r:id="rId9"/>
    <p:sldId id="261" r:id="rId10"/>
    <p:sldId id="260" r:id="rId11"/>
    <p:sldId id="257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420" y="-6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9FB6B3-6D74-A3F4-E2C2-7DD2EA324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90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6B8AEA4-13C4-37E5-94AB-ADF717A31748}"/>
              </a:ext>
            </a:extLst>
          </p:cNvPr>
          <p:cNvSpPr/>
          <p:nvPr/>
        </p:nvSpPr>
        <p:spPr bwMode="white">
          <a:xfrm>
            <a:off x="5347933" y="862836"/>
            <a:ext cx="409388" cy="352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E3630F-0499-7FFF-7BAA-05C0CFDD64A4}"/>
              </a:ext>
            </a:extLst>
          </p:cNvPr>
          <p:cNvSpPr/>
          <p:nvPr/>
        </p:nvSpPr>
        <p:spPr bwMode="white">
          <a:xfrm>
            <a:off x="4614842" y="1586538"/>
            <a:ext cx="409388" cy="352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8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3D61F2-AB47-12CD-0FCB-DA1DD275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38" y="1923079"/>
            <a:ext cx="9809524" cy="13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971B826-06ED-1521-D368-37707D644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381" y="3861048"/>
            <a:ext cx="4295238" cy="9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B35C19-A20A-FA00-9C47-5C5E4D09E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16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FADF1F-500A-14DA-14C0-C81B5C1EE5EB}"/>
              </a:ext>
            </a:extLst>
          </p:cNvPr>
          <p:cNvSpPr/>
          <p:nvPr/>
        </p:nvSpPr>
        <p:spPr bwMode="white">
          <a:xfrm>
            <a:off x="4243537" y="2921585"/>
            <a:ext cx="380826" cy="314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5AE985-5099-6833-75A3-C03786AF43CE}"/>
              </a:ext>
            </a:extLst>
          </p:cNvPr>
          <p:cNvSpPr/>
          <p:nvPr/>
        </p:nvSpPr>
        <p:spPr bwMode="white">
          <a:xfrm>
            <a:off x="5233685" y="2921585"/>
            <a:ext cx="380826" cy="314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081681-F0E4-26E6-EED7-53C929358903}"/>
              </a:ext>
            </a:extLst>
          </p:cNvPr>
          <p:cNvSpPr/>
          <p:nvPr/>
        </p:nvSpPr>
        <p:spPr bwMode="white">
          <a:xfrm>
            <a:off x="6261917" y="2912054"/>
            <a:ext cx="380826" cy="324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B35D0C-8C3E-409D-50F7-4D0EB404B9CC}"/>
              </a:ext>
            </a:extLst>
          </p:cNvPr>
          <p:cNvSpPr/>
          <p:nvPr/>
        </p:nvSpPr>
        <p:spPr bwMode="white">
          <a:xfrm>
            <a:off x="7261586" y="2921585"/>
            <a:ext cx="380827" cy="314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F321B9-54BB-A028-0A83-C233710B74F0}"/>
              </a:ext>
            </a:extLst>
          </p:cNvPr>
          <p:cNvSpPr/>
          <p:nvPr/>
        </p:nvSpPr>
        <p:spPr bwMode="white">
          <a:xfrm>
            <a:off x="8270776" y="2921585"/>
            <a:ext cx="380826" cy="314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C3BABE-FD37-D112-2553-7F14E6ED0D5A}"/>
              </a:ext>
            </a:extLst>
          </p:cNvPr>
          <p:cNvSpPr/>
          <p:nvPr/>
        </p:nvSpPr>
        <p:spPr bwMode="white">
          <a:xfrm>
            <a:off x="9289487" y="2921585"/>
            <a:ext cx="380827" cy="314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87FAA7-2308-CA23-F2BA-0C81DEE77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50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8D7163-C08C-2EB8-D992-AD2CF8AC17CE}"/>
              </a:ext>
            </a:extLst>
          </p:cNvPr>
          <p:cNvSpPr/>
          <p:nvPr/>
        </p:nvSpPr>
        <p:spPr bwMode="white">
          <a:xfrm>
            <a:off x="3796066" y="1772816"/>
            <a:ext cx="3668086" cy="42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0F04AE-5C1D-9EDD-A99E-236868667918}"/>
              </a:ext>
            </a:extLst>
          </p:cNvPr>
          <p:cNvSpPr/>
          <p:nvPr/>
        </p:nvSpPr>
        <p:spPr bwMode="white">
          <a:xfrm>
            <a:off x="2279576" y="2492896"/>
            <a:ext cx="3240360" cy="38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5361CBB-50B7-35F8-E736-56C2AA92FC75}"/>
              </a:ext>
            </a:extLst>
          </p:cNvPr>
          <p:cNvSpPr/>
          <p:nvPr/>
        </p:nvSpPr>
        <p:spPr bwMode="white">
          <a:xfrm>
            <a:off x="2279576" y="2913018"/>
            <a:ext cx="2808312" cy="58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61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240A8B-7D8B-9223-301D-2399E4C53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97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E4DF893-6D1B-528F-AD8E-E8B2F234C300}"/>
              </a:ext>
            </a:extLst>
          </p:cNvPr>
          <p:cNvSpPr/>
          <p:nvPr/>
        </p:nvSpPr>
        <p:spPr bwMode="white">
          <a:xfrm>
            <a:off x="3129619" y="3284984"/>
            <a:ext cx="518109" cy="401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364970C-9B54-97DE-04DE-8C2B97C9FB2A}"/>
              </a:ext>
            </a:extLst>
          </p:cNvPr>
          <p:cNvSpPr/>
          <p:nvPr/>
        </p:nvSpPr>
        <p:spPr bwMode="white">
          <a:xfrm>
            <a:off x="4799856" y="3315677"/>
            <a:ext cx="518109" cy="401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6B2EC39-FDA6-613B-5EA8-36CCFF6DA1B8}"/>
              </a:ext>
            </a:extLst>
          </p:cNvPr>
          <p:cNvSpPr/>
          <p:nvPr/>
        </p:nvSpPr>
        <p:spPr bwMode="white">
          <a:xfrm>
            <a:off x="9803603" y="3284984"/>
            <a:ext cx="324845" cy="401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A966ECB-5E87-89CF-83A1-94E901E87876}"/>
              </a:ext>
            </a:extLst>
          </p:cNvPr>
          <p:cNvSpPr/>
          <p:nvPr/>
        </p:nvSpPr>
        <p:spPr bwMode="white">
          <a:xfrm>
            <a:off x="2586942" y="5171553"/>
            <a:ext cx="325092" cy="417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07F047F-F07E-27FF-9011-B8DA068565CE}"/>
              </a:ext>
            </a:extLst>
          </p:cNvPr>
          <p:cNvSpPr/>
          <p:nvPr/>
        </p:nvSpPr>
        <p:spPr bwMode="white">
          <a:xfrm>
            <a:off x="5900132" y="5171553"/>
            <a:ext cx="304661" cy="403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90F8E15-66CB-FB0D-937F-F3F9C8C59952}"/>
              </a:ext>
            </a:extLst>
          </p:cNvPr>
          <p:cNvSpPr/>
          <p:nvPr/>
        </p:nvSpPr>
        <p:spPr bwMode="white">
          <a:xfrm>
            <a:off x="9013388" y="5171553"/>
            <a:ext cx="314181" cy="403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42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D78100-F32B-895D-43B8-25C0A2743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20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2AC0D4A-C95D-9A25-0851-F95DC3A7FFE1}"/>
              </a:ext>
            </a:extLst>
          </p:cNvPr>
          <p:cNvSpPr/>
          <p:nvPr/>
        </p:nvSpPr>
        <p:spPr bwMode="white">
          <a:xfrm>
            <a:off x="2596462" y="1837266"/>
            <a:ext cx="352264" cy="334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6CE9D4-9922-28C3-421B-A6F91AE9C7D5}"/>
              </a:ext>
            </a:extLst>
          </p:cNvPr>
          <p:cNvSpPr/>
          <p:nvPr/>
        </p:nvSpPr>
        <p:spPr bwMode="white">
          <a:xfrm>
            <a:off x="6756991" y="1837266"/>
            <a:ext cx="361785" cy="334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CB96AC-85BC-DE56-9844-F440EA562575}"/>
              </a:ext>
            </a:extLst>
          </p:cNvPr>
          <p:cNvSpPr/>
          <p:nvPr/>
        </p:nvSpPr>
        <p:spPr bwMode="white">
          <a:xfrm>
            <a:off x="10879438" y="1837266"/>
            <a:ext cx="352264" cy="334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834820-E319-B615-B4E5-C8B87778DD68}"/>
              </a:ext>
            </a:extLst>
          </p:cNvPr>
          <p:cNvSpPr/>
          <p:nvPr/>
        </p:nvSpPr>
        <p:spPr bwMode="white">
          <a:xfrm>
            <a:off x="2539338" y="2515265"/>
            <a:ext cx="352264" cy="334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D9366A-CE3C-74CF-5EF5-30CF7DB6D19D}"/>
              </a:ext>
            </a:extLst>
          </p:cNvPr>
          <p:cNvSpPr/>
          <p:nvPr/>
        </p:nvSpPr>
        <p:spPr bwMode="white">
          <a:xfrm>
            <a:off x="7271107" y="2515265"/>
            <a:ext cx="352264" cy="334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B8332C-5230-901B-905C-37CFF83F8482}"/>
              </a:ext>
            </a:extLst>
          </p:cNvPr>
          <p:cNvSpPr/>
          <p:nvPr/>
        </p:nvSpPr>
        <p:spPr bwMode="white">
          <a:xfrm>
            <a:off x="10593818" y="2515265"/>
            <a:ext cx="352263" cy="334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26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137C1E-146F-6257-15F4-49FABC411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08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6829A29-5576-0B16-2E95-7F3B655F2380}"/>
              </a:ext>
            </a:extLst>
          </p:cNvPr>
          <p:cNvSpPr/>
          <p:nvPr/>
        </p:nvSpPr>
        <p:spPr bwMode="white">
          <a:xfrm>
            <a:off x="2196595" y="2643290"/>
            <a:ext cx="495074" cy="323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C464D2-AA81-0B5A-9CE0-2132F00D4B86}"/>
              </a:ext>
            </a:extLst>
          </p:cNvPr>
          <p:cNvSpPr/>
          <p:nvPr/>
        </p:nvSpPr>
        <p:spPr bwMode="white">
          <a:xfrm>
            <a:off x="4015041" y="2557599"/>
            <a:ext cx="542677" cy="46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CE87ED-F018-7E21-6BD5-3254685AA1A2}"/>
              </a:ext>
            </a:extLst>
          </p:cNvPr>
          <p:cNvSpPr/>
          <p:nvPr/>
        </p:nvSpPr>
        <p:spPr bwMode="white">
          <a:xfrm>
            <a:off x="7728099" y="2614726"/>
            <a:ext cx="314181" cy="390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476B6A-A980-2FB8-D551-AB213C6DC735}"/>
              </a:ext>
            </a:extLst>
          </p:cNvPr>
          <p:cNvSpPr/>
          <p:nvPr/>
        </p:nvSpPr>
        <p:spPr bwMode="white">
          <a:xfrm>
            <a:off x="9460859" y="2652811"/>
            <a:ext cx="514115" cy="333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57B84CE-8D61-31F4-4011-B2DCEA4482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1"/>
          <a:stretch/>
        </p:blipFill>
        <p:spPr>
          <a:xfrm>
            <a:off x="1055440" y="3744155"/>
            <a:ext cx="10380536" cy="1557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38DB5D8-4633-F057-5E26-9AC233F8B191}"/>
              </a:ext>
            </a:extLst>
          </p:cNvPr>
          <p:cNvSpPr/>
          <p:nvPr/>
        </p:nvSpPr>
        <p:spPr bwMode="white">
          <a:xfrm>
            <a:off x="2140795" y="4441485"/>
            <a:ext cx="609322" cy="50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B0FC87-1EDF-F753-E97E-2D3411A51A36}"/>
              </a:ext>
            </a:extLst>
          </p:cNvPr>
          <p:cNvSpPr/>
          <p:nvPr/>
        </p:nvSpPr>
        <p:spPr bwMode="white">
          <a:xfrm>
            <a:off x="3949720" y="4479695"/>
            <a:ext cx="618842" cy="410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EF7D567-A72D-7384-9082-940C99E69028}"/>
              </a:ext>
            </a:extLst>
          </p:cNvPr>
          <p:cNvSpPr/>
          <p:nvPr/>
        </p:nvSpPr>
        <p:spPr bwMode="white">
          <a:xfrm>
            <a:off x="6672630" y="4498800"/>
            <a:ext cx="609322" cy="429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9300EFB-C38A-D99C-67DF-92B7A9B79F9F}"/>
              </a:ext>
            </a:extLst>
          </p:cNvPr>
          <p:cNvSpPr/>
          <p:nvPr/>
        </p:nvSpPr>
        <p:spPr bwMode="white">
          <a:xfrm>
            <a:off x="7596134" y="4412828"/>
            <a:ext cx="599802" cy="57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BEC16A4-335F-ED2E-E7E8-BAC8EC04CEFB}"/>
              </a:ext>
            </a:extLst>
          </p:cNvPr>
          <p:cNvSpPr/>
          <p:nvPr/>
        </p:nvSpPr>
        <p:spPr bwMode="white">
          <a:xfrm>
            <a:off x="9395539" y="4412828"/>
            <a:ext cx="618842" cy="525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FF95B64-1B6B-5B2A-D580-305E55FB413F}"/>
              </a:ext>
            </a:extLst>
          </p:cNvPr>
          <p:cNvSpPr/>
          <p:nvPr/>
        </p:nvSpPr>
        <p:spPr bwMode="white">
          <a:xfrm>
            <a:off x="10300001" y="4441485"/>
            <a:ext cx="628363" cy="563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40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0DCC6D-AB41-0717-A1B6-09F8026B8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1711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7F0B1E-77A8-C147-B5F9-85E71EC7129C}"/>
              </a:ext>
            </a:extLst>
          </p:cNvPr>
          <p:cNvSpPr/>
          <p:nvPr/>
        </p:nvSpPr>
        <p:spPr bwMode="white">
          <a:xfrm>
            <a:off x="6125575" y="3465939"/>
            <a:ext cx="369294" cy="305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A58390-1262-8B2D-132D-1ADE52CAFA96}"/>
              </a:ext>
            </a:extLst>
          </p:cNvPr>
          <p:cNvSpPr/>
          <p:nvPr/>
        </p:nvSpPr>
        <p:spPr bwMode="white">
          <a:xfrm>
            <a:off x="8387502" y="3465939"/>
            <a:ext cx="369294" cy="305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2188BE-B90C-EDF6-72CA-D165553B78F6}"/>
              </a:ext>
            </a:extLst>
          </p:cNvPr>
          <p:cNvSpPr/>
          <p:nvPr/>
        </p:nvSpPr>
        <p:spPr bwMode="white">
          <a:xfrm>
            <a:off x="6125575" y="4584654"/>
            <a:ext cx="369294" cy="305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08B947-8777-55FF-9640-E302039DD1EA}"/>
              </a:ext>
            </a:extLst>
          </p:cNvPr>
          <p:cNvSpPr/>
          <p:nvPr/>
        </p:nvSpPr>
        <p:spPr bwMode="white">
          <a:xfrm>
            <a:off x="8387502" y="4584654"/>
            <a:ext cx="369294" cy="305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349C27-BFBD-6D3F-F8C2-55CE4F846903}"/>
              </a:ext>
            </a:extLst>
          </p:cNvPr>
          <p:cNvSpPr/>
          <p:nvPr/>
        </p:nvSpPr>
        <p:spPr bwMode="white">
          <a:xfrm>
            <a:off x="6125575" y="5712616"/>
            <a:ext cx="369294" cy="305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03206A-4450-BF4D-2148-BC860DEBCD2D}"/>
              </a:ext>
            </a:extLst>
          </p:cNvPr>
          <p:cNvSpPr/>
          <p:nvPr/>
        </p:nvSpPr>
        <p:spPr bwMode="white">
          <a:xfrm>
            <a:off x="8387502" y="5712616"/>
            <a:ext cx="369294" cy="305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5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801CBB-1B30-E873-5384-3741F3304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9335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87D5F9-FFF5-D668-C2B0-5E0F3B4CF890}"/>
              </a:ext>
            </a:extLst>
          </p:cNvPr>
          <p:cNvSpPr/>
          <p:nvPr/>
        </p:nvSpPr>
        <p:spPr bwMode="white">
          <a:xfrm>
            <a:off x="3305019" y="2673155"/>
            <a:ext cx="533124" cy="515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4A9A43-ABEF-7AD6-73D9-DA4C0AB0AEFE}"/>
              </a:ext>
            </a:extLst>
          </p:cNvPr>
          <p:cNvSpPr/>
          <p:nvPr/>
        </p:nvSpPr>
        <p:spPr bwMode="white">
          <a:xfrm>
            <a:off x="4335125" y="2754536"/>
            <a:ext cx="298188" cy="361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5626FB-4DBD-4951-C6E8-1ED70F5C5D5A}"/>
              </a:ext>
            </a:extLst>
          </p:cNvPr>
          <p:cNvSpPr/>
          <p:nvPr/>
        </p:nvSpPr>
        <p:spPr bwMode="white">
          <a:xfrm>
            <a:off x="3648388" y="3866750"/>
            <a:ext cx="533124" cy="515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2F2DC2-882E-B5E6-1381-0E558B376D4C}"/>
              </a:ext>
            </a:extLst>
          </p:cNvPr>
          <p:cNvSpPr/>
          <p:nvPr/>
        </p:nvSpPr>
        <p:spPr bwMode="white">
          <a:xfrm>
            <a:off x="4561025" y="3939089"/>
            <a:ext cx="578304" cy="41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92DAD7-127A-0DCB-E0EB-3534F1CFB38D}"/>
              </a:ext>
            </a:extLst>
          </p:cNvPr>
          <p:cNvSpPr/>
          <p:nvPr/>
        </p:nvSpPr>
        <p:spPr bwMode="white">
          <a:xfrm>
            <a:off x="5518842" y="3902919"/>
            <a:ext cx="560232" cy="424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B2A37E-03B7-10FD-BAF5-751306E6191A}"/>
              </a:ext>
            </a:extLst>
          </p:cNvPr>
          <p:cNvSpPr/>
          <p:nvPr/>
        </p:nvSpPr>
        <p:spPr bwMode="white">
          <a:xfrm>
            <a:off x="4000792" y="5078430"/>
            <a:ext cx="478908" cy="515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2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2024-08-18T07:00:33Z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