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8" r:id="rId4"/>
    <p:sldId id="261" r:id="rId5"/>
    <p:sldId id="260" r:id="rId6"/>
    <p:sldId id="257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 userDrawn="1">
          <p15:clr>
            <a:srgbClr val="A4A3A4"/>
          </p15:clr>
        </p15:guide>
        <p15:guide id="2" pos="38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738" y="168"/>
      </p:cViewPr>
      <p:guideLst>
        <p:guide orient="horz" pos="2158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130" y="0"/>
            <a:ext cx="12216130" cy="697928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 userDrawn="1"/>
        </p:nvPicPr>
        <p:blipFill>
          <a:blip r:embed="rId2"/>
          <a:srcRect b="5767"/>
          <a:stretch>
            <a:fillRect/>
          </a:stretch>
        </p:blipFill>
        <p:spPr>
          <a:xfrm>
            <a:off x="0" y="0"/>
            <a:ext cx="12240895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C9104DBD-85CD-3F4E-E6ED-19A13D50B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238" y="1923079"/>
            <a:ext cx="9809524" cy="136190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5D6E7A46-4B96-0E44-6A5E-8D8136C718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857" y="3992970"/>
            <a:ext cx="4914286" cy="8761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F75B2B43-1E9F-804E-3F9E-E3824A0366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0216997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0EE1EE3E-DB17-23D1-D977-DC0CD21E5BD4}"/>
              </a:ext>
            </a:extLst>
          </p:cNvPr>
          <p:cNvSpPr/>
          <p:nvPr/>
        </p:nvSpPr>
        <p:spPr bwMode="white">
          <a:xfrm>
            <a:off x="2465186" y="3034134"/>
            <a:ext cx="455965" cy="5388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B7CE5D13-8384-4749-081B-1CDBFE75FD32}"/>
              </a:ext>
            </a:extLst>
          </p:cNvPr>
          <p:cNvSpPr/>
          <p:nvPr/>
        </p:nvSpPr>
        <p:spPr bwMode="white">
          <a:xfrm>
            <a:off x="4837894" y="3034133"/>
            <a:ext cx="447521" cy="53888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19989B2A-7279-57F0-A241-48D8E73F1B9A}"/>
              </a:ext>
            </a:extLst>
          </p:cNvPr>
          <p:cNvSpPr/>
          <p:nvPr/>
        </p:nvSpPr>
        <p:spPr bwMode="white">
          <a:xfrm>
            <a:off x="4652130" y="4039178"/>
            <a:ext cx="447521" cy="40539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CD47B510-1A42-66FD-90D7-37E2718D03BC}"/>
              </a:ext>
            </a:extLst>
          </p:cNvPr>
          <p:cNvSpPr/>
          <p:nvPr/>
        </p:nvSpPr>
        <p:spPr bwMode="white">
          <a:xfrm>
            <a:off x="4753456" y="5013176"/>
            <a:ext cx="455965" cy="4279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F5C625C5-F18E-1EF8-53F8-E9EDCCD9CD1F}"/>
              </a:ext>
            </a:extLst>
          </p:cNvPr>
          <p:cNvSpPr/>
          <p:nvPr/>
        </p:nvSpPr>
        <p:spPr bwMode="white">
          <a:xfrm>
            <a:off x="4753456" y="6049266"/>
            <a:ext cx="455965" cy="3969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611AC69F-9DB2-F9AD-44C4-55E838CC661B}"/>
              </a:ext>
            </a:extLst>
          </p:cNvPr>
          <p:cNvSpPr/>
          <p:nvPr/>
        </p:nvSpPr>
        <p:spPr bwMode="white">
          <a:xfrm>
            <a:off x="5682274" y="6049266"/>
            <a:ext cx="455965" cy="3969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A2BEE0EB-2519-BC69-7152-1956C86A99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447343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5FC6D5E0-8ADF-7F88-5BFC-EA5C7864555B}"/>
              </a:ext>
            </a:extLst>
          </p:cNvPr>
          <p:cNvSpPr/>
          <p:nvPr/>
        </p:nvSpPr>
        <p:spPr bwMode="white">
          <a:xfrm>
            <a:off x="7242545" y="1778745"/>
            <a:ext cx="199933" cy="476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25698199-ACFB-9982-9097-F0C4558429C2}"/>
              </a:ext>
            </a:extLst>
          </p:cNvPr>
          <p:cNvSpPr/>
          <p:nvPr/>
        </p:nvSpPr>
        <p:spPr bwMode="white">
          <a:xfrm>
            <a:off x="8280297" y="1778745"/>
            <a:ext cx="199933" cy="476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900622E7-63C2-EB45-F1B8-1A02F223D422}"/>
              </a:ext>
            </a:extLst>
          </p:cNvPr>
          <p:cNvSpPr/>
          <p:nvPr/>
        </p:nvSpPr>
        <p:spPr bwMode="white">
          <a:xfrm>
            <a:off x="9822644" y="1778745"/>
            <a:ext cx="199933" cy="476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2240B968-BDE7-D99C-0ED7-404E81293A3F}"/>
              </a:ext>
            </a:extLst>
          </p:cNvPr>
          <p:cNvSpPr/>
          <p:nvPr/>
        </p:nvSpPr>
        <p:spPr bwMode="white">
          <a:xfrm>
            <a:off x="6814115" y="1874128"/>
            <a:ext cx="666446" cy="26707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AFC5B756-262E-F9AF-D7F0-2CA6D2971CB0}"/>
              </a:ext>
            </a:extLst>
          </p:cNvPr>
          <p:cNvSpPr/>
          <p:nvPr/>
        </p:nvSpPr>
        <p:spPr bwMode="white">
          <a:xfrm>
            <a:off x="7851867" y="1874128"/>
            <a:ext cx="666446" cy="26707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5927395A-4C41-EBB8-1A6C-B2EE65E8ABBA}"/>
              </a:ext>
            </a:extLst>
          </p:cNvPr>
          <p:cNvSpPr/>
          <p:nvPr/>
        </p:nvSpPr>
        <p:spPr bwMode="white">
          <a:xfrm>
            <a:off x="9527504" y="1874128"/>
            <a:ext cx="533156" cy="3529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6CE084DE-7628-53C3-C8A0-AD5690F2DC42}"/>
              </a:ext>
            </a:extLst>
          </p:cNvPr>
          <p:cNvSpPr/>
          <p:nvPr/>
        </p:nvSpPr>
        <p:spPr bwMode="white">
          <a:xfrm>
            <a:off x="10660462" y="1769207"/>
            <a:ext cx="371305" cy="3719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317CE50C-B4FF-8659-B5AE-1C25BD67EC0A}"/>
              </a:ext>
            </a:extLst>
          </p:cNvPr>
          <p:cNvSpPr/>
          <p:nvPr/>
        </p:nvSpPr>
        <p:spPr bwMode="white">
          <a:xfrm>
            <a:off x="1263570" y="2852937"/>
            <a:ext cx="533157" cy="57592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FD742F5A-57C9-4FE7-0CB8-D3FD221AB974}"/>
              </a:ext>
            </a:extLst>
          </p:cNvPr>
          <p:cNvSpPr/>
          <p:nvPr/>
        </p:nvSpPr>
        <p:spPr bwMode="white">
          <a:xfrm>
            <a:off x="2396528" y="2971027"/>
            <a:ext cx="371305" cy="36245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>
            <a:extLst>
              <a:ext uri="{FF2B5EF4-FFF2-40B4-BE49-F238E27FC236}">
                <a16:creationId xmlns:a16="http://schemas.microsoft.com/office/drawing/2014/main" id="{B8F14960-BE1C-8869-1808-CF33EEC51076}"/>
              </a:ext>
            </a:extLst>
          </p:cNvPr>
          <p:cNvSpPr/>
          <p:nvPr/>
        </p:nvSpPr>
        <p:spPr bwMode="white">
          <a:xfrm>
            <a:off x="5951984" y="3789040"/>
            <a:ext cx="648072" cy="57457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017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F8A616F1-AC88-0015-4E28-5681CD632F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95442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C344BBF8-CC39-9014-B40E-73709F4AEED1}"/>
              </a:ext>
            </a:extLst>
          </p:cNvPr>
          <p:cNvSpPr/>
          <p:nvPr/>
        </p:nvSpPr>
        <p:spPr bwMode="white">
          <a:xfrm>
            <a:off x="1847528" y="1700808"/>
            <a:ext cx="576064" cy="79208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4192765F-81A0-6A7A-D4B6-DF22D8B65F71}"/>
              </a:ext>
            </a:extLst>
          </p:cNvPr>
          <p:cNvSpPr/>
          <p:nvPr/>
        </p:nvSpPr>
        <p:spPr bwMode="white">
          <a:xfrm>
            <a:off x="2423592" y="3212976"/>
            <a:ext cx="648072" cy="6038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AE391ACE-C9C3-0932-4ED2-B9B6742818BC}"/>
              </a:ext>
            </a:extLst>
          </p:cNvPr>
          <p:cNvSpPr/>
          <p:nvPr/>
        </p:nvSpPr>
        <p:spPr bwMode="white">
          <a:xfrm>
            <a:off x="4480276" y="3212976"/>
            <a:ext cx="679620" cy="79208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96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0</Words>
  <Application>Microsoft Office PowerPoint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Arial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ASUS-</cp:lastModifiedBy>
  <cp:revision>12</cp:revision>
  <dcterms:created xsi:type="dcterms:W3CDTF">2022-11-09T06:57:00Z</dcterms:created>
  <dcterms:modified xsi:type="dcterms:W3CDTF">2024-08-18T07:03:43Z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EF61A80214C74A3AB5C2585E252DAB25</vt:lpwstr>
  </property>
</Properties>
</file>