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9" r:id="rId5"/>
    <p:sldId id="268" r:id="rId6"/>
    <p:sldId id="267" r:id="rId7"/>
    <p:sldId id="266" r:id="rId8"/>
    <p:sldId id="265" r:id="rId9"/>
    <p:sldId id="263" r:id="rId10"/>
    <p:sldId id="262" r:id="rId11"/>
    <p:sldId id="261" r:id="rId12"/>
    <p:sldId id="260" r:id="rId13"/>
    <p:sldId id="257" r:id="rId14"/>
  </p:sldIdLst>
  <p:sldSz cx="12192000" cy="6858000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582" y="78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130" y="0"/>
            <a:ext cx="12216130" cy="69792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 userDrawn="1"/>
        </p:nvPicPr>
        <p:blipFill>
          <a:blip r:embed="rId2"/>
          <a:srcRect b="5767"/>
          <a:stretch>
            <a:fillRect/>
          </a:stretch>
        </p:blipFill>
        <p:spPr>
          <a:xfrm>
            <a:off x="0" y="0"/>
            <a:ext cx="1224089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2533A15-9F52-7504-8583-3B7A73D5A8C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987698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299656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4FBD223-139B-720B-9C40-2EF846FAB98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926916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670148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5709F42-B4BE-A427-5D38-7C3A3AEE1C6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021179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530310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7906B29-C515-81FF-1FFF-87385C5B5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238" y="1923079"/>
            <a:ext cx="9809524" cy="136190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92D1C89-DA52-F299-D8F5-8F1A47FEC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047" y="3888208"/>
            <a:ext cx="8161905" cy="9809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AF353D1-90F3-3CEE-E9B3-D28F3F48907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536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F0DB2C3-F42B-AD3D-744E-51A3EA9E8C8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997109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02652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A0328EB-761E-62EF-611E-678104749D0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7813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20221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CA3FD1B-24C4-3C22-9D30-2CA1B9EEFB4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5083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45526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0D22649-D0C4-283E-7EC9-F78C039E076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60648"/>
            <a:ext cx="11520000" cy="48093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AE0CACED-E155-DE54-23CF-EB4D3417C6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42" b="58718"/>
          <a:stretch/>
        </p:blipFill>
        <p:spPr>
          <a:xfrm>
            <a:off x="2423592" y="5184496"/>
            <a:ext cx="9084392" cy="14128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36943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4F8B211-D825-E998-D2EE-CEF023EBFC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02" r="21142"/>
          <a:stretch/>
        </p:blipFill>
        <p:spPr>
          <a:xfrm>
            <a:off x="540000" y="764704"/>
            <a:ext cx="9084392" cy="16495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D2DA49A8-F4EA-D920-848A-23D906A8E02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564904"/>
            <a:ext cx="11520000" cy="3193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42203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A713442-1391-2CCB-4730-DC905036270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066364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1633287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0</Words>
  <Application>Microsoft Office PowerPoint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12</cp:revision>
  <dcterms:created xsi:type="dcterms:W3CDTF">2022-11-09T06:57:00Z</dcterms:created>
  <dcterms:modified xsi:type="dcterms:W3CDTF">2024-08-18T07:08:00Z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EF61A80214C74A3AB5C2585E252DAB25</vt:lpwstr>
  </property>
</Properties>
</file>