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138" y="-222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08E610E-134D-E7A7-B45F-F8DB76AF5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238" y="1923079"/>
            <a:ext cx="9809524" cy="136190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5C7A7BF-4A8A-D37A-7CB0-815699A3A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476" y="3960216"/>
            <a:ext cx="9419048" cy="9809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4FCA223-66C0-51CB-92B1-C54163F0F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924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54989A7-1D7E-1F29-4F65-EA613DBF90F0}"/>
              </a:ext>
            </a:extLst>
          </p:cNvPr>
          <p:cNvSpPr/>
          <p:nvPr/>
        </p:nvSpPr>
        <p:spPr bwMode="white">
          <a:xfrm>
            <a:off x="1796727" y="1929860"/>
            <a:ext cx="199933" cy="476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5745F4-29C6-5AC7-503D-525824704F31}"/>
              </a:ext>
            </a:extLst>
          </p:cNvPr>
          <p:cNvSpPr/>
          <p:nvPr/>
        </p:nvSpPr>
        <p:spPr bwMode="white">
          <a:xfrm>
            <a:off x="6376165" y="1901281"/>
            <a:ext cx="285619" cy="9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9661D6-2C16-9144-1D41-FD402342789F}"/>
              </a:ext>
            </a:extLst>
          </p:cNvPr>
          <p:cNvSpPr/>
          <p:nvPr/>
        </p:nvSpPr>
        <p:spPr bwMode="white">
          <a:xfrm>
            <a:off x="9013388" y="1901281"/>
            <a:ext cx="171371" cy="952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41C5493-BF25-150E-3FD3-06FD4E2BA808}"/>
              </a:ext>
            </a:extLst>
          </p:cNvPr>
          <p:cNvSpPr/>
          <p:nvPr/>
        </p:nvSpPr>
        <p:spPr bwMode="white">
          <a:xfrm>
            <a:off x="1749123" y="2025125"/>
            <a:ext cx="809256" cy="352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FC90BDA-261A-DD91-0F8B-17B0D467E70E}"/>
              </a:ext>
            </a:extLst>
          </p:cNvPr>
          <p:cNvSpPr/>
          <p:nvPr/>
        </p:nvSpPr>
        <p:spPr bwMode="white">
          <a:xfrm>
            <a:off x="6328561" y="2025125"/>
            <a:ext cx="828297" cy="352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67800E-1F69-8E42-613F-E17C094B48C1}"/>
              </a:ext>
            </a:extLst>
          </p:cNvPr>
          <p:cNvSpPr/>
          <p:nvPr/>
        </p:nvSpPr>
        <p:spPr bwMode="white">
          <a:xfrm>
            <a:off x="8946743" y="2025125"/>
            <a:ext cx="818776" cy="3524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4CA1108-4DC8-B054-EFBC-6683762150E8}"/>
              </a:ext>
            </a:extLst>
          </p:cNvPr>
          <p:cNvSpPr/>
          <p:nvPr/>
        </p:nvSpPr>
        <p:spPr bwMode="white">
          <a:xfrm>
            <a:off x="1501586" y="3025404"/>
            <a:ext cx="209454" cy="26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76FA66A-E8CC-9B4C-13C2-EE98F2D69164}"/>
              </a:ext>
            </a:extLst>
          </p:cNvPr>
          <p:cNvSpPr/>
          <p:nvPr/>
        </p:nvSpPr>
        <p:spPr bwMode="white">
          <a:xfrm>
            <a:off x="2520297" y="2852936"/>
            <a:ext cx="790214" cy="534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3DD134A-F357-D00F-B8F0-27FE7FCC2D5D}"/>
              </a:ext>
            </a:extLst>
          </p:cNvPr>
          <p:cNvSpPr/>
          <p:nvPr/>
        </p:nvSpPr>
        <p:spPr bwMode="white">
          <a:xfrm>
            <a:off x="6747471" y="3025404"/>
            <a:ext cx="276099" cy="2667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5647CF97-DABB-7E01-5B61-61A9E9D7170F}"/>
              </a:ext>
            </a:extLst>
          </p:cNvPr>
          <p:cNvSpPr/>
          <p:nvPr/>
        </p:nvSpPr>
        <p:spPr bwMode="white">
          <a:xfrm>
            <a:off x="7804264" y="2852936"/>
            <a:ext cx="818776" cy="534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B4DDD84-C498-6FBA-9732-1B8981ED1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5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2E628B3-D9CC-F9F2-1A78-99B1219F6D3B}"/>
              </a:ext>
            </a:extLst>
          </p:cNvPr>
          <p:cNvSpPr/>
          <p:nvPr/>
        </p:nvSpPr>
        <p:spPr bwMode="white">
          <a:xfrm>
            <a:off x="4253057" y="2396572"/>
            <a:ext cx="428429" cy="2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0C0718-4A0B-E7D8-69FA-3A6164219AC0}"/>
              </a:ext>
            </a:extLst>
          </p:cNvPr>
          <p:cNvSpPr/>
          <p:nvPr/>
        </p:nvSpPr>
        <p:spPr bwMode="white">
          <a:xfrm>
            <a:off x="6338082" y="2396572"/>
            <a:ext cx="618842" cy="276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0F6F79-FBD1-5226-B477-DA0B27BB511B}"/>
              </a:ext>
            </a:extLst>
          </p:cNvPr>
          <p:cNvSpPr/>
          <p:nvPr/>
        </p:nvSpPr>
        <p:spPr bwMode="white">
          <a:xfrm>
            <a:off x="8594479" y="2276872"/>
            <a:ext cx="495074" cy="39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7D7F4B-7805-6322-F392-9E411DCF4C61}"/>
              </a:ext>
            </a:extLst>
          </p:cNvPr>
          <p:cNvSpPr/>
          <p:nvPr/>
        </p:nvSpPr>
        <p:spPr bwMode="white">
          <a:xfrm>
            <a:off x="10669983" y="2276872"/>
            <a:ext cx="704528" cy="395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5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209312-87B0-606E-3236-13F9A315CA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622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4824E8-3056-F0EC-77B9-409BA40CE2C3}"/>
              </a:ext>
            </a:extLst>
          </p:cNvPr>
          <p:cNvSpPr/>
          <p:nvPr/>
        </p:nvSpPr>
        <p:spPr bwMode="white">
          <a:xfrm>
            <a:off x="3624694" y="3903670"/>
            <a:ext cx="352264" cy="3336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AD46185-CEB8-434F-A26D-456366835CDB}"/>
              </a:ext>
            </a:extLst>
          </p:cNvPr>
          <p:cNvSpPr/>
          <p:nvPr/>
        </p:nvSpPr>
        <p:spPr bwMode="white">
          <a:xfrm>
            <a:off x="7156859" y="3894139"/>
            <a:ext cx="352264" cy="3431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CD76D0-8F36-46E4-F274-265752FD0BA7}"/>
              </a:ext>
            </a:extLst>
          </p:cNvPr>
          <p:cNvSpPr/>
          <p:nvPr/>
        </p:nvSpPr>
        <p:spPr bwMode="white">
          <a:xfrm>
            <a:off x="10746148" y="3903670"/>
            <a:ext cx="352264" cy="3240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00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5EEC4A-78A5-FF42-BCF3-9EA0677D7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362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5BA02FA-32DD-95EA-F2C9-85717D4C18DB}"/>
              </a:ext>
            </a:extLst>
          </p:cNvPr>
          <p:cNvSpPr/>
          <p:nvPr/>
        </p:nvSpPr>
        <p:spPr bwMode="white">
          <a:xfrm>
            <a:off x="1022374" y="2587364"/>
            <a:ext cx="926684" cy="553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00F618-9F06-9236-A694-CC2CFDDC8DC0}"/>
              </a:ext>
            </a:extLst>
          </p:cNvPr>
          <p:cNvSpPr/>
          <p:nvPr/>
        </p:nvSpPr>
        <p:spPr bwMode="white">
          <a:xfrm>
            <a:off x="3891272" y="2581822"/>
            <a:ext cx="552198" cy="48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1DBE7C6-245C-4CFE-0D14-05B96BF5A377}"/>
              </a:ext>
            </a:extLst>
          </p:cNvPr>
          <p:cNvSpPr/>
          <p:nvPr/>
        </p:nvSpPr>
        <p:spPr bwMode="white">
          <a:xfrm>
            <a:off x="4695766" y="2620797"/>
            <a:ext cx="880661" cy="487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3EDD97-7DB0-A19E-816E-94644D587760}"/>
              </a:ext>
            </a:extLst>
          </p:cNvPr>
          <p:cNvSpPr/>
          <p:nvPr/>
        </p:nvSpPr>
        <p:spPr bwMode="white">
          <a:xfrm>
            <a:off x="6442809" y="2581822"/>
            <a:ext cx="856859" cy="526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E812878-C7B4-2A13-AC88-BECEA3CA7729}"/>
              </a:ext>
            </a:extLst>
          </p:cNvPr>
          <p:cNvSpPr/>
          <p:nvPr/>
        </p:nvSpPr>
        <p:spPr bwMode="white">
          <a:xfrm>
            <a:off x="7461520" y="2581822"/>
            <a:ext cx="790214" cy="526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99A072B-856B-8AC9-EC27-F864BBBA411C}"/>
              </a:ext>
            </a:extLst>
          </p:cNvPr>
          <p:cNvSpPr/>
          <p:nvPr/>
        </p:nvSpPr>
        <p:spPr bwMode="white">
          <a:xfrm>
            <a:off x="9270446" y="2630348"/>
            <a:ext cx="580760" cy="3916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CD65C55-FBAA-EBD4-0C7F-36C0332B0AC9}"/>
              </a:ext>
            </a:extLst>
          </p:cNvPr>
          <p:cNvSpPr/>
          <p:nvPr/>
        </p:nvSpPr>
        <p:spPr bwMode="white">
          <a:xfrm>
            <a:off x="10056440" y="2625372"/>
            <a:ext cx="979487" cy="47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7C2DA54A-9C12-870D-CC1E-ADBB7E426FC5}"/>
              </a:ext>
            </a:extLst>
          </p:cNvPr>
          <p:cNvSpPr/>
          <p:nvPr/>
        </p:nvSpPr>
        <p:spPr bwMode="white">
          <a:xfrm>
            <a:off x="1979199" y="2616197"/>
            <a:ext cx="926684" cy="553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9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83E01E-A072-1FD4-7D64-67F131A7D0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26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B09FAC-A263-E535-3FE1-087D573BDCAA}"/>
              </a:ext>
            </a:extLst>
          </p:cNvPr>
          <p:cNvSpPr/>
          <p:nvPr/>
        </p:nvSpPr>
        <p:spPr bwMode="white">
          <a:xfrm>
            <a:off x="7502093" y="4249857"/>
            <a:ext cx="702038" cy="438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C9A6863-1DD1-1E83-8466-1FA8B90FAB8B}"/>
              </a:ext>
            </a:extLst>
          </p:cNvPr>
          <p:cNvSpPr/>
          <p:nvPr/>
        </p:nvSpPr>
        <p:spPr bwMode="white">
          <a:xfrm>
            <a:off x="8277439" y="4249857"/>
            <a:ext cx="745517" cy="4752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8544DD-CC60-F38A-76F4-7A94BBD89B63}"/>
              </a:ext>
            </a:extLst>
          </p:cNvPr>
          <p:cNvSpPr/>
          <p:nvPr/>
        </p:nvSpPr>
        <p:spPr bwMode="white">
          <a:xfrm>
            <a:off x="9096264" y="4230776"/>
            <a:ext cx="617123" cy="559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3B77F71-376D-F84D-9596-DAC0D85FD247}"/>
              </a:ext>
            </a:extLst>
          </p:cNvPr>
          <p:cNvSpPr/>
          <p:nvPr/>
        </p:nvSpPr>
        <p:spPr bwMode="white">
          <a:xfrm>
            <a:off x="1263571" y="4240317"/>
            <a:ext cx="727974" cy="4293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0F95F86-1A43-1DBE-ECDF-1C3673864F5D}"/>
              </a:ext>
            </a:extLst>
          </p:cNvPr>
          <p:cNvSpPr/>
          <p:nvPr/>
        </p:nvSpPr>
        <p:spPr bwMode="white">
          <a:xfrm>
            <a:off x="2043909" y="4208997"/>
            <a:ext cx="727974" cy="51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310E19E-7EBF-C2F5-E750-1F78F1F5F782}"/>
              </a:ext>
            </a:extLst>
          </p:cNvPr>
          <p:cNvSpPr/>
          <p:nvPr/>
        </p:nvSpPr>
        <p:spPr bwMode="white">
          <a:xfrm>
            <a:off x="3352644" y="4209816"/>
            <a:ext cx="388322" cy="515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6396E56-EA07-4081-0426-26C303B13F77}"/>
              </a:ext>
            </a:extLst>
          </p:cNvPr>
          <p:cNvSpPr/>
          <p:nvPr/>
        </p:nvSpPr>
        <p:spPr bwMode="white">
          <a:xfrm>
            <a:off x="4056159" y="4176022"/>
            <a:ext cx="527673" cy="493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BEC6805-BB39-1264-5C68-8F5B0BCB5ED1}"/>
              </a:ext>
            </a:extLst>
          </p:cNvPr>
          <p:cNvSpPr/>
          <p:nvPr/>
        </p:nvSpPr>
        <p:spPr bwMode="white">
          <a:xfrm>
            <a:off x="6833157" y="4230776"/>
            <a:ext cx="504595" cy="362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97E2EC4A-EB10-6E73-DB9A-3682D1EA23E9}"/>
              </a:ext>
            </a:extLst>
          </p:cNvPr>
          <p:cNvSpPr/>
          <p:nvPr/>
        </p:nvSpPr>
        <p:spPr bwMode="white">
          <a:xfrm>
            <a:off x="10241553" y="4230776"/>
            <a:ext cx="684759" cy="438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E4CC071-E2CC-C18A-360A-8002C2DA31D5}"/>
              </a:ext>
            </a:extLst>
          </p:cNvPr>
          <p:cNvSpPr/>
          <p:nvPr/>
        </p:nvSpPr>
        <p:spPr bwMode="white">
          <a:xfrm>
            <a:off x="4745683" y="4165237"/>
            <a:ext cx="762021" cy="55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51B62BE6-E542-6CFE-790B-EE237594396D}"/>
              </a:ext>
            </a:extLst>
          </p:cNvPr>
          <p:cNvSpPr/>
          <p:nvPr/>
        </p:nvSpPr>
        <p:spPr bwMode="white">
          <a:xfrm>
            <a:off x="5537979" y="4165237"/>
            <a:ext cx="702038" cy="55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0034089B-5D4A-B63E-366E-77DE93C30FFB}"/>
              </a:ext>
            </a:extLst>
          </p:cNvPr>
          <p:cNvSpPr/>
          <p:nvPr/>
        </p:nvSpPr>
        <p:spPr bwMode="white">
          <a:xfrm>
            <a:off x="10985767" y="4180318"/>
            <a:ext cx="726857" cy="544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37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13</cp:revision>
  <dcterms:created xsi:type="dcterms:W3CDTF">2022-11-09T06:57:00Z</dcterms:created>
  <dcterms:modified xsi:type="dcterms:W3CDTF">2024-08-18T06:53:41Z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