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9" d="100"/>
          <a:sy n="69" d="100"/>
        </p:scale>
        <p:origin x="378" y="-84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7F69E3-4B70-7A5D-D15D-021613EE5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38" y="1923079"/>
            <a:ext cx="9809524" cy="13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D48527-0318-8B10-5621-DADA79F0A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809" y="4055454"/>
            <a:ext cx="5752381" cy="8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0B24C0-8E1D-42AD-EC78-271E4BC76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87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75F83A-8669-44A6-83AC-357734287C8C}"/>
              </a:ext>
            </a:extLst>
          </p:cNvPr>
          <p:cNvSpPr/>
          <p:nvPr/>
        </p:nvSpPr>
        <p:spPr bwMode="white">
          <a:xfrm>
            <a:off x="1073157" y="1700809"/>
            <a:ext cx="1113917" cy="1306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21D386-F103-4918-30BF-BAC5D37E2425}"/>
              </a:ext>
            </a:extLst>
          </p:cNvPr>
          <p:cNvSpPr/>
          <p:nvPr/>
        </p:nvSpPr>
        <p:spPr bwMode="white">
          <a:xfrm>
            <a:off x="3719900" y="1700809"/>
            <a:ext cx="1113917" cy="1306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1A8E83-AFE5-0AFC-4905-629D5F2C01FD}"/>
              </a:ext>
            </a:extLst>
          </p:cNvPr>
          <p:cNvSpPr/>
          <p:nvPr/>
        </p:nvSpPr>
        <p:spPr bwMode="white">
          <a:xfrm>
            <a:off x="7699537" y="1700809"/>
            <a:ext cx="1113917" cy="1306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EF8E78-A844-1D13-D374-942D9AEEA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74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339765-5385-DEBE-09B9-374007E296CB}"/>
              </a:ext>
            </a:extLst>
          </p:cNvPr>
          <p:cNvSpPr/>
          <p:nvPr/>
        </p:nvSpPr>
        <p:spPr bwMode="white">
          <a:xfrm>
            <a:off x="1568231" y="3036543"/>
            <a:ext cx="695008" cy="40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AAA7FA-5FFA-807C-CCFC-8EC6CD4D67C6}"/>
              </a:ext>
            </a:extLst>
          </p:cNvPr>
          <p:cNvSpPr/>
          <p:nvPr/>
        </p:nvSpPr>
        <p:spPr bwMode="white">
          <a:xfrm>
            <a:off x="4395867" y="3046076"/>
            <a:ext cx="856859" cy="390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D33475-4BB7-E345-2413-ECDB922385FC}"/>
              </a:ext>
            </a:extLst>
          </p:cNvPr>
          <p:cNvSpPr/>
          <p:nvPr/>
        </p:nvSpPr>
        <p:spPr bwMode="white">
          <a:xfrm>
            <a:off x="7394876" y="3046076"/>
            <a:ext cx="723570" cy="47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97A2A7-B7C1-8CD7-7849-EC2CEE6141A3}"/>
              </a:ext>
            </a:extLst>
          </p:cNvPr>
          <p:cNvSpPr/>
          <p:nvPr/>
        </p:nvSpPr>
        <p:spPr bwMode="white">
          <a:xfrm>
            <a:off x="10279636" y="3046076"/>
            <a:ext cx="866380" cy="47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7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091193-2FE9-7123-360D-66F14F0DD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5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3B07FA-FE3F-7E18-D9EF-98615FC57329}"/>
              </a:ext>
            </a:extLst>
          </p:cNvPr>
          <p:cNvSpPr/>
          <p:nvPr/>
        </p:nvSpPr>
        <p:spPr bwMode="white">
          <a:xfrm>
            <a:off x="2253719" y="3429000"/>
            <a:ext cx="856859" cy="504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A444C0-3A65-9A03-2BDF-9EAA1ABF5573}"/>
              </a:ext>
            </a:extLst>
          </p:cNvPr>
          <p:cNvSpPr/>
          <p:nvPr/>
        </p:nvSpPr>
        <p:spPr bwMode="white">
          <a:xfrm>
            <a:off x="1282611" y="3477918"/>
            <a:ext cx="856859" cy="391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91CE34-683A-3B3D-BADB-DA96EB871408}"/>
              </a:ext>
            </a:extLst>
          </p:cNvPr>
          <p:cNvSpPr/>
          <p:nvPr/>
        </p:nvSpPr>
        <p:spPr bwMode="white">
          <a:xfrm>
            <a:off x="3957917" y="3487461"/>
            <a:ext cx="856859" cy="477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5D038E8-6E37-5F94-911E-4556840FD735}"/>
              </a:ext>
            </a:extLst>
          </p:cNvPr>
          <p:cNvSpPr/>
          <p:nvPr/>
        </p:nvSpPr>
        <p:spPr bwMode="white">
          <a:xfrm>
            <a:off x="5128958" y="3487461"/>
            <a:ext cx="495074" cy="381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9CA3C78-8031-91C9-2C92-B15C5F5243C8}"/>
              </a:ext>
            </a:extLst>
          </p:cNvPr>
          <p:cNvSpPr/>
          <p:nvPr/>
        </p:nvSpPr>
        <p:spPr bwMode="white">
          <a:xfrm>
            <a:off x="6804595" y="3477918"/>
            <a:ext cx="561719" cy="391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1B42F21-EE4E-F468-A0EF-203E34BEDB33}"/>
              </a:ext>
            </a:extLst>
          </p:cNvPr>
          <p:cNvSpPr/>
          <p:nvPr/>
        </p:nvSpPr>
        <p:spPr bwMode="white">
          <a:xfrm>
            <a:off x="7699537" y="3477918"/>
            <a:ext cx="704528" cy="391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10F2C0F-3E83-5A56-7E54-4D872A3AE545}"/>
              </a:ext>
            </a:extLst>
          </p:cNvPr>
          <p:cNvSpPr/>
          <p:nvPr/>
        </p:nvSpPr>
        <p:spPr bwMode="white">
          <a:xfrm>
            <a:off x="9375173" y="3477918"/>
            <a:ext cx="828296" cy="391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7BAB85A-D34F-8D50-8AD9-BF534BFEB46B}"/>
              </a:ext>
            </a:extLst>
          </p:cNvPr>
          <p:cNvSpPr/>
          <p:nvPr/>
        </p:nvSpPr>
        <p:spPr bwMode="white">
          <a:xfrm>
            <a:off x="10470049" y="3487461"/>
            <a:ext cx="571239" cy="477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6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2778FB-0235-F1AF-2020-18245C367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86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8B1D7C-9BE2-0436-B98A-2F0FDFABBFFA}"/>
              </a:ext>
            </a:extLst>
          </p:cNvPr>
          <p:cNvSpPr/>
          <p:nvPr/>
        </p:nvSpPr>
        <p:spPr bwMode="white">
          <a:xfrm>
            <a:off x="3575720" y="3085524"/>
            <a:ext cx="2304256" cy="591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B58DBE-EEE8-8566-022A-3CE572348D9D}"/>
              </a:ext>
            </a:extLst>
          </p:cNvPr>
          <p:cNvSpPr/>
          <p:nvPr/>
        </p:nvSpPr>
        <p:spPr bwMode="white">
          <a:xfrm>
            <a:off x="8765851" y="3095063"/>
            <a:ext cx="199933" cy="591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71BE5ED-6D7C-B69E-A190-FA6F6468591C}"/>
              </a:ext>
            </a:extLst>
          </p:cNvPr>
          <p:cNvSpPr/>
          <p:nvPr/>
        </p:nvSpPr>
        <p:spPr bwMode="white">
          <a:xfrm>
            <a:off x="2063552" y="3133309"/>
            <a:ext cx="2304256" cy="591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6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F19719-BB48-FF28-AA15-C329CF172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32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2427BD4-CE2F-3151-3D07-A829D7A2B2A3}"/>
              </a:ext>
            </a:extLst>
          </p:cNvPr>
          <p:cNvSpPr/>
          <p:nvPr/>
        </p:nvSpPr>
        <p:spPr bwMode="white">
          <a:xfrm>
            <a:off x="5005190" y="1950035"/>
            <a:ext cx="637884" cy="457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B69484-32B5-F730-5C2F-7A1BFB0DBCC2}"/>
              </a:ext>
            </a:extLst>
          </p:cNvPr>
          <p:cNvSpPr/>
          <p:nvPr/>
        </p:nvSpPr>
        <p:spPr bwMode="white">
          <a:xfrm>
            <a:off x="4500595" y="3141930"/>
            <a:ext cx="647404" cy="448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72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2024-08-18T06:41:18Z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