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1" d="100"/>
          <a:sy n="71" d="100"/>
        </p:scale>
        <p:origin x="300" y="-13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A6D6A4-4CF4-42BD-D467-F27F8EC2D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38" y="1923079"/>
            <a:ext cx="9809524" cy="13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B925802-E514-B43D-618B-C33A535C0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57" y="4077072"/>
            <a:ext cx="9314286" cy="971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A5B7EB-35ED-4AD8-F7F3-8BA19FC003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1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D5D777B-A6CD-DB65-E3A6-EEE4E4A6F042}"/>
              </a:ext>
            </a:extLst>
          </p:cNvPr>
          <p:cNvSpPr/>
          <p:nvPr/>
        </p:nvSpPr>
        <p:spPr bwMode="white">
          <a:xfrm>
            <a:off x="9679834" y="2800476"/>
            <a:ext cx="199933" cy="6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45BEC7-BECD-28A3-5318-8CE14C83AE94}"/>
              </a:ext>
            </a:extLst>
          </p:cNvPr>
          <p:cNvSpPr/>
          <p:nvPr/>
        </p:nvSpPr>
        <p:spPr bwMode="white">
          <a:xfrm>
            <a:off x="3815107" y="2895910"/>
            <a:ext cx="580760" cy="28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EB8175-E176-CC62-26E1-221AE4D1CD77}"/>
              </a:ext>
            </a:extLst>
          </p:cNvPr>
          <p:cNvSpPr/>
          <p:nvPr/>
        </p:nvSpPr>
        <p:spPr bwMode="white">
          <a:xfrm>
            <a:off x="5890611" y="2739682"/>
            <a:ext cx="390347" cy="545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A3FC29-2196-75FA-61F8-AD40DD01E2E1}"/>
              </a:ext>
            </a:extLst>
          </p:cNvPr>
          <p:cNvSpPr/>
          <p:nvPr/>
        </p:nvSpPr>
        <p:spPr bwMode="white">
          <a:xfrm>
            <a:off x="7728099" y="2895910"/>
            <a:ext cx="552198" cy="28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4C1A3E-AAED-528B-94F3-F510FABCC770}"/>
              </a:ext>
            </a:extLst>
          </p:cNvPr>
          <p:cNvSpPr/>
          <p:nvPr/>
        </p:nvSpPr>
        <p:spPr bwMode="white">
          <a:xfrm>
            <a:off x="9641752" y="2895910"/>
            <a:ext cx="561719" cy="28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FB1E21-B442-5F0B-5AC0-9374330C5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7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171617-3FB7-C08A-92A7-BFE556F9D06F}"/>
              </a:ext>
            </a:extLst>
          </p:cNvPr>
          <p:cNvSpPr/>
          <p:nvPr/>
        </p:nvSpPr>
        <p:spPr bwMode="white">
          <a:xfrm>
            <a:off x="2701190" y="1863617"/>
            <a:ext cx="523636" cy="285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B0DD7C-ED0D-8B8A-18A8-5DFBC45FB8A9}"/>
              </a:ext>
            </a:extLst>
          </p:cNvPr>
          <p:cNvSpPr/>
          <p:nvPr/>
        </p:nvSpPr>
        <p:spPr bwMode="white">
          <a:xfrm>
            <a:off x="4176892" y="1825496"/>
            <a:ext cx="228495" cy="390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3835DE-BF8A-ADEA-5CCE-B307F4565D8F}"/>
              </a:ext>
            </a:extLst>
          </p:cNvPr>
          <p:cNvSpPr/>
          <p:nvPr/>
        </p:nvSpPr>
        <p:spPr bwMode="white">
          <a:xfrm>
            <a:off x="5231904" y="1758783"/>
            <a:ext cx="496855" cy="390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A07A03-46AD-6755-A31C-817692307351}"/>
              </a:ext>
            </a:extLst>
          </p:cNvPr>
          <p:cNvSpPr/>
          <p:nvPr/>
        </p:nvSpPr>
        <p:spPr bwMode="white">
          <a:xfrm>
            <a:off x="8575438" y="1958918"/>
            <a:ext cx="228495" cy="190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229536-DFF2-8D0B-46CE-6E6CCDC12CC3}"/>
              </a:ext>
            </a:extLst>
          </p:cNvPr>
          <p:cNvSpPr/>
          <p:nvPr/>
        </p:nvSpPr>
        <p:spPr bwMode="white">
          <a:xfrm>
            <a:off x="9736958" y="1825495"/>
            <a:ext cx="607514" cy="390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46EF915-243C-4689-B45D-996F01F91488}"/>
              </a:ext>
            </a:extLst>
          </p:cNvPr>
          <p:cNvSpPr/>
          <p:nvPr/>
        </p:nvSpPr>
        <p:spPr bwMode="white">
          <a:xfrm>
            <a:off x="2767834" y="2468539"/>
            <a:ext cx="580760" cy="38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DED23C0-4783-EBD7-CE90-4A1115593647}"/>
              </a:ext>
            </a:extLst>
          </p:cNvPr>
          <p:cNvSpPr/>
          <p:nvPr/>
        </p:nvSpPr>
        <p:spPr bwMode="white">
          <a:xfrm>
            <a:off x="4195933" y="2521196"/>
            <a:ext cx="380826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784BF6C-CDED-6EF1-7CD4-8E052A9D318A}"/>
              </a:ext>
            </a:extLst>
          </p:cNvPr>
          <p:cNvSpPr/>
          <p:nvPr/>
        </p:nvSpPr>
        <p:spPr bwMode="white">
          <a:xfrm>
            <a:off x="5566909" y="2468539"/>
            <a:ext cx="399868" cy="31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5FED549-087E-2A28-651A-8A14D7544B0B}"/>
              </a:ext>
            </a:extLst>
          </p:cNvPr>
          <p:cNvSpPr/>
          <p:nvPr/>
        </p:nvSpPr>
        <p:spPr bwMode="white">
          <a:xfrm>
            <a:off x="8346940" y="2468539"/>
            <a:ext cx="361787" cy="31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54E4A11-9E6C-91F8-E852-AC449AD083B6}"/>
              </a:ext>
            </a:extLst>
          </p:cNvPr>
          <p:cNvSpPr/>
          <p:nvPr/>
        </p:nvSpPr>
        <p:spPr bwMode="white">
          <a:xfrm>
            <a:off x="9698876" y="2468538"/>
            <a:ext cx="399867" cy="31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EF070F2-B56F-46B9-EB49-720990C6FA05}"/>
              </a:ext>
            </a:extLst>
          </p:cNvPr>
          <p:cNvSpPr/>
          <p:nvPr/>
        </p:nvSpPr>
        <p:spPr bwMode="white">
          <a:xfrm>
            <a:off x="1425421" y="3235957"/>
            <a:ext cx="247537" cy="200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22E7206-44AC-76E5-95ED-106DF0E467C8}"/>
              </a:ext>
            </a:extLst>
          </p:cNvPr>
          <p:cNvSpPr/>
          <p:nvPr/>
        </p:nvSpPr>
        <p:spPr bwMode="white">
          <a:xfrm>
            <a:off x="2558379" y="3049878"/>
            <a:ext cx="580760" cy="567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DEE1B45-E0CE-BB9D-DCE5-FA53AB702E96}"/>
              </a:ext>
            </a:extLst>
          </p:cNvPr>
          <p:cNvSpPr/>
          <p:nvPr/>
        </p:nvSpPr>
        <p:spPr bwMode="white">
          <a:xfrm>
            <a:off x="6300001" y="3049878"/>
            <a:ext cx="399866" cy="567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B721130-5C4E-2092-A1AA-920781B123F8}"/>
              </a:ext>
            </a:extLst>
          </p:cNvPr>
          <p:cNvSpPr/>
          <p:nvPr/>
        </p:nvSpPr>
        <p:spPr bwMode="white">
          <a:xfrm>
            <a:off x="7690016" y="3049878"/>
            <a:ext cx="399867" cy="38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3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0BB569-2F6C-9083-B182-167563706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42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34259D-0B58-D7BA-552F-B8496A112009}"/>
              </a:ext>
            </a:extLst>
          </p:cNvPr>
          <p:cNvSpPr/>
          <p:nvPr/>
        </p:nvSpPr>
        <p:spPr bwMode="white">
          <a:xfrm>
            <a:off x="1473024" y="2996953"/>
            <a:ext cx="409388" cy="34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C27A7A-2D6D-36A7-F783-7BE396F3D3DF}"/>
              </a:ext>
            </a:extLst>
          </p:cNvPr>
          <p:cNvSpPr/>
          <p:nvPr/>
        </p:nvSpPr>
        <p:spPr bwMode="white">
          <a:xfrm>
            <a:off x="2863041" y="2987415"/>
            <a:ext cx="418909" cy="34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349E08-7C42-C070-F76E-E2D6E494BA9B}"/>
              </a:ext>
            </a:extLst>
          </p:cNvPr>
          <p:cNvSpPr/>
          <p:nvPr/>
        </p:nvSpPr>
        <p:spPr bwMode="white">
          <a:xfrm>
            <a:off x="5471702" y="2987415"/>
            <a:ext cx="409388" cy="355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61C1AEA-8BF1-5C02-C2B9-260895C19DE3}"/>
              </a:ext>
            </a:extLst>
          </p:cNvPr>
          <p:cNvSpPr/>
          <p:nvPr/>
        </p:nvSpPr>
        <p:spPr bwMode="white">
          <a:xfrm>
            <a:off x="7442479" y="2996953"/>
            <a:ext cx="409388" cy="34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1EB6F94-4D98-849D-FED5-28B44114717F}"/>
              </a:ext>
            </a:extLst>
          </p:cNvPr>
          <p:cNvSpPr/>
          <p:nvPr/>
        </p:nvSpPr>
        <p:spPr bwMode="white">
          <a:xfrm>
            <a:off x="9803603" y="2977878"/>
            <a:ext cx="304661" cy="355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88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CB888D-845B-3923-487D-DD669BA8F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39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F874219-FA1A-A38D-6E14-3AD566B41214}"/>
              </a:ext>
            </a:extLst>
          </p:cNvPr>
          <p:cNvSpPr/>
          <p:nvPr/>
        </p:nvSpPr>
        <p:spPr bwMode="white">
          <a:xfrm>
            <a:off x="1891933" y="2368631"/>
            <a:ext cx="8768528" cy="6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D3A76F-E8A5-3621-4F8E-D079728DD4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07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C87C72-C060-30A9-F053-C34FDA1699C7}"/>
              </a:ext>
            </a:extLst>
          </p:cNvPr>
          <p:cNvSpPr/>
          <p:nvPr/>
        </p:nvSpPr>
        <p:spPr bwMode="white">
          <a:xfrm>
            <a:off x="1844330" y="4173418"/>
            <a:ext cx="6093223" cy="476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5EFACFA0-57A6-12CF-DA23-FEF86C19FAB0}"/>
              </a:ext>
            </a:extLst>
          </p:cNvPr>
          <p:cNvSpPr/>
          <p:nvPr/>
        </p:nvSpPr>
        <p:spPr bwMode="white">
          <a:xfrm>
            <a:off x="1844330" y="2490743"/>
            <a:ext cx="858910" cy="190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86E1B0-E743-6EBC-C262-0AAC0F5C1203}"/>
              </a:ext>
            </a:extLst>
          </p:cNvPr>
          <p:cNvSpPr/>
          <p:nvPr/>
        </p:nvSpPr>
        <p:spPr bwMode="white">
          <a:xfrm>
            <a:off x="3719736" y="2465971"/>
            <a:ext cx="360040" cy="98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5BE177C-EB75-4587-E841-6B93422F31CC}"/>
              </a:ext>
            </a:extLst>
          </p:cNvPr>
          <p:cNvSpPr/>
          <p:nvPr/>
        </p:nvSpPr>
        <p:spPr bwMode="white">
          <a:xfrm>
            <a:off x="5879976" y="2465971"/>
            <a:ext cx="648072" cy="190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B5CB9BD-E077-20E7-2E5C-53B92132219D}"/>
              </a:ext>
            </a:extLst>
          </p:cNvPr>
          <p:cNvSpPr/>
          <p:nvPr/>
        </p:nvSpPr>
        <p:spPr bwMode="white">
          <a:xfrm>
            <a:off x="6704992" y="2469953"/>
            <a:ext cx="648072" cy="190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C9E33D3-464B-AD96-0CB8-E5E933067853}"/>
              </a:ext>
            </a:extLst>
          </p:cNvPr>
          <p:cNvSpPr/>
          <p:nvPr/>
        </p:nvSpPr>
        <p:spPr bwMode="white">
          <a:xfrm>
            <a:off x="4166081" y="2465971"/>
            <a:ext cx="360040" cy="98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8EE325D-EB69-F87D-0CC6-A9855792CA5B}"/>
              </a:ext>
            </a:extLst>
          </p:cNvPr>
          <p:cNvSpPr/>
          <p:nvPr/>
        </p:nvSpPr>
        <p:spPr bwMode="white">
          <a:xfrm>
            <a:off x="4576682" y="2465971"/>
            <a:ext cx="439197" cy="98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4E5A3E0-F32E-6BE8-393C-BF8767B7CF5F}"/>
              </a:ext>
            </a:extLst>
          </p:cNvPr>
          <p:cNvSpPr/>
          <p:nvPr/>
        </p:nvSpPr>
        <p:spPr bwMode="white">
          <a:xfrm>
            <a:off x="10232508" y="2420888"/>
            <a:ext cx="472004" cy="190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86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13</cp:revision>
  <dcterms:created xsi:type="dcterms:W3CDTF">2022-11-09T06:57:00Z</dcterms:created>
  <dcterms:modified xsi:type="dcterms:W3CDTF">2024-08-18T06:47:02Z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