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420" y="-6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F88BF5-BBDB-8037-11C7-FE3394118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8" y="1923079"/>
            <a:ext cx="9809524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4B8596-7B84-F693-0EAC-2D8EC6E5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238" y="4016200"/>
            <a:ext cx="5809524" cy="7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094457-FA74-5306-23D7-4156F5699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4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4F5A48-1E45-DDD8-A452-005C2103946B}"/>
              </a:ext>
            </a:extLst>
          </p:cNvPr>
          <p:cNvSpPr/>
          <p:nvPr/>
        </p:nvSpPr>
        <p:spPr bwMode="white">
          <a:xfrm>
            <a:off x="2815438" y="1948426"/>
            <a:ext cx="580760" cy="276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095D7C-39F6-B889-50FD-4F032F2ECDEC}"/>
              </a:ext>
            </a:extLst>
          </p:cNvPr>
          <p:cNvSpPr/>
          <p:nvPr/>
        </p:nvSpPr>
        <p:spPr bwMode="white">
          <a:xfrm>
            <a:off x="5128958" y="1753096"/>
            <a:ext cx="428429" cy="523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F6F0DA-E2CE-E296-185B-CA2E3232B20C}"/>
              </a:ext>
            </a:extLst>
          </p:cNvPr>
          <p:cNvSpPr/>
          <p:nvPr/>
        </p:nvSpPr>
        <p:spPr bwMode="white">
          <a:xfrm>
            <a:off x="8413586" y="2024608"/>
            <a:ext cx="247536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1B2C30-C999-4D69-DCD6-B055B2823E8F}"/>
              </a:ext>
            </a:extLst>
          </p:cNvPr>
          <p:cNvSpPr/>
          <p:nvPr/>
        </p:nvSpPr>
        <p:spPr bwMode="white">
          <a:xfrm>
            <a:off x="9592880" y="1753096"/>
            <a:ext cx="247536" cy="471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6CEBDB-BE31-4490-FB22-B7F575D5B86A}"/>
              </a:ext>
            </a:extLst>
          </p:cNvPr>
          <p:cNvSpPr/>
          <p:nvPr/>
        </p:nvSpPr>
        <p:spPr bwMode="white">
          <a:xfrm>
            <a:off x="10784231" y="1753096"/>
            <a:ext cx="428429" cy="471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E9ABCC0-6BDC-E29C-242F-351EDB80586F}"/>
              </a:ext>
            </a:extLst>
          </p:cNvPr>
          <p:cNvSpPr/>
          <p:nvPr/>
        </p:nvSpPr>
        <p:spPr bwMode="white">
          <a:xfrm>
            <a:off x="2929685" y="2672151"/>
            <a:ext cx="723570" cy="285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34D7DFA-15AB-3A1A-89E6-4FE46FAB4F04}"/>
              </a:ext>
            </a:extLst>
          </p:cNvPr>
          <p:cNvSpPr/>
          <p:nvPr/>
        </p:nvSpPr>
        <p:spPr bwMode="white">
          <a:xfrm>
            <a:off x="5128958" y="2434054"/>
            <a:ext cx="647405" cy="59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9B659CF-F68D-6B21-047E-1BC4568EF015}"/>
              </a:ext>
            </a:extLst>
          </p:cNvPr>
          <p:cNvSpPr/>
          <p:nvPr/>
        </p:nvSpPr>
        <p:spPr bwMode="white">
          <a:xfrm>
            <a:off x="8432628" y="2757855"/>
            <a:ext cx="238016" cy="26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9C6F9DE-460F-56DE-A17E-0544A916BC0C}"/>
              </a:ext>
            </a:extLst>
          </p:cNvPr>
          <p:cNvSpPr/>
          <p:nvPr/>
        </p:nvSpPr>
        <p:spPr bwMode="white">
          <a:xfrm>
            <a:off x="9592881" y="2525464"/>
            <a:ext cx="363052" cy="471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41DAD8D-A06A-516E-3B84-4333016F5B32}"/>
              </a:ext>
            </a:extLst>
          </p:cNvPr>
          <p:cNvSpPr/>
          <p:nvPr/>
        </p:nvSpPr>
        <p:spPr bwMode="white">
          <a:xfrm>
            <a:off x="10793752" y="2564585"/>
            <a:ext cx="428429" cy="432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B576D8-989C-1707-CBE9-D72A02CE3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18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678C88-4BEB-B9A3-B4E5-BAF62EBEF516}"/>
              </a:ext>
            </a:extLst>
          </p:cNvPr>
          <p:cNvSpPr/>
          <p:nvPr/>
        </p:nvSpPr>
        <p:spPr bwMode="white">
          <a:xfrm>
            <a:off x="2805917" y="1960021"/>
            <a:ext cx="352264" cy="333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8A2943-FDAF-C8DA-F90F-B80F9D7FFC05}"/>
              </a:ext>
            </a:extLst>
          </p:cNvPr>
          <p:cNvSpPr/>
          <p:nvPr/>
        </p:nvSpPr>
        <p:spPr bwMode="white">
          <a:xfrm>
            <a:off x="8299338" y="1960021"/>
            <a:ext cx="361785" cy="333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A9D580-0BD4-AF6C-755F-F005BAC680D7}"/>
              </a:ext>
            </a:extLst>
          </p:cNvPr>
          <p:cNvSpPr/>
          <p:nvPr/>
        </p:nvSpPr>
        <p:spPr bwMode="white">
          <a:xfrm>
            <a:off x="10993685" y="1960021"/>
            <a:ext cx="352264" cy="333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6C35CB-A636-BE5D-46E8-225FCF9EA864}"/>
              </a:ext>
            </a:extLst>
          </p:cNvPr>
          <p:cNvSpPr/>
          <p:nvPr/>
        </p:nvSpPr>
        <p:spPr bwMode="white">
          <a:xfrm>
            <a:off x="5319371" y="2694496"/>
            <a:ext cx="361785" cy="333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6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A1DC28-1F0F-B8FF-F31C-3232E2B5F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0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7CAE26-47C3-3570-7E5B-DB2045326C4F}"/>
              </a:ext>
            </a:extLst>
          </p:cNvPr>
          <p:cNvSpPr/>
          <p:nvPr/>
        </p:nvSpPr>
        <p:spPr bwMode="white">
          <a:xfrm>
            <a:off x="4671966" y="1925748"/>
            <a:ext cx="295140" cy="342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041EBC-E814-ABA7-1CCA-DB191B116B2F}"/>
              </a:ext>
            </a:extLst>
          </p:cNvPr>
          <p:cNvSpPr/>
          <p:nvPr/>
        </p:nvSpPr>
        <p:spPr bwMode="white">
          <a:xfrm>
            <a:off x="5591944" y="1925747"/>
            <a:ext cx="504594" cy="351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686C5C-D849-60C5-4FB4-6023E5C184F0}"/>
              </a:ext>
            </a:extLst>
          </p:cNvPr>
          <p:cNvSpPr/>
          <p:nvPr/>
        </p:nvSpPr>
        <p:spPr bwMode="white">
          <a:xfrm>
            <a:off x="8472264" y="1916834"/>
            <a:ext cx="376478" cy="351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BE3367-65AE-5D91-240C-4B2A758632E2}"/>
              </a:ext>
            </a:extLst>
          </p:cNvPr>
          <p:cNvSpPr/>
          <p:nvPr/>
        </p:nvSpPr>
        <p:spPr bwMode="white">
          <a:xfrm>
            <a:off x="9303356" y="1916834"/>
            <a:ext cx="465052" cy="36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04904F-9FF3-EF60-0D0E-CAD4795F0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61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5B0810-D414-AEAF-696C-356D5EBC5228}"/>
              </a:ext>
            </a:extLst>
          </p:cNvPr>
          <p:cNvSpPr/>
          <p:nvPr/>
        </p:nvSpPr>
        <p:spPr bwMode="white">
          <a:xfrm>
            <a:off x="2510776" y="1772816"/>
            <a:ext cx="2827636" cy="378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34B4A5-6F11-DDE2-D44C-F972F1E886AA}"/>
              </a:ext>
            </a:extLst>
          </p:cNvPr>
          <p:cNvSpPr/>
          <p:nvPr/>
        </p:nvSpPr>
        <p:spPr bwMode="white">
          <a:xfrm>
            <a:off x="7147338" y="1556793"/>
            <a:ext cx="2722909" cy="394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7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0D7E8E-858F-A884-FF5B-DD02D1A3E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FAD6C8-8B70-2F61-EB79-E9F2F5AA3219}"/>
              </a:ext>
            </a:extLst>
          </p:cNvPr>
          <p:cNvSpPr/>
          <p:nvPr/>
        </p:nvSpPr>
        <p:spPr bwMode="white">
          <a:xfrm>
            <a:off x="1077917" y="1744352"/>
            <a:ext cx="637884" cy="507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08EBEA-2FF7-5968-C638-5FF0887EE40A}"/>
              </a:ext>
            </a:extLst>
          </p:cNvPr>
          <p:cNvSpPr/>
          <p:nvPr/>
        </p:nvSpPr>
        <p:spPr bwMode="white">
          <a:xfrm>
            <a:off x="2920165" y="1628800"/>
            <a:ext cx="637884" cy="57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5E1165-F765-5BBC-A1F4-3C1E6666ABCA}"/>
              </a:ext>
            </a:extLst>
          </p:cNvPr>
          <p:cNvSpPr/>
          <p:nvPr/>
        </p:nvSpPr>
        <p:spPr bwMode="white">
          <a:xfrm>
            <a:off x="6600056" y="1660552"/>
            <a:ext cx="634902" cy="57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18FD36-B7AB-3778-5873-B06243CD7AC2}"/>
              </a:ext>
            </a:extLst>
          </p:cNvPr>
          <p:cNvSpPr/>
          <p:nvPr/>
        </p:nvSpPr>
        <p:spPr bwMode="white">
          <a:xfrm>
            <a:off x="7735394" y="1700808"/>
            <a:ext cx="706910" cy="551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3726FF-375D-64FF-C429-8CB4B74AB6A3}"/>
              </a:ext>
            </a:extLst>
          </p:cNvPr>
          <p:cNvSpPr/>
          <p:nvPr/>
        </p:nvSpPr>
        <p:spPr bwMode="white">
          <a:xfrm>
            <a:off x="4100727" y="2781334"/>
            <a:ext cx="637884" cy="44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626FA3-322E-3474-3AC2-F4662074EBD8}"/>
              </a:ext>
            </a:extLst>
          </p:cNvPr>
          <p:cNvSpPr/>
          <p:nvPr/>
        </p:nvSpPr>
        <p:spPr bwMode="white">
          <a:xfrm>
            <a:off x="7928033" y="2781334"/>
            <a:ext cx="637884" cy="44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2024-08-18T06:37:11Z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