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84" d="100"/>
          <a:sy n="84" d="100"/>
        </p:scale>
        <p:origin x="-192" y="-360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130" y="0"/>
            <a:ext cx="12216130" cy="6979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 userDrawn="1"/>
        </p:nvPicPr>
        <p:blipFill>
          <a:blip r:embed="rId2"/>
          <a:srcRect b="5767"/>
          <a:stretch>
            <a:fillRect/>
          </a:stretch>
        </p:blipFill>
        <p:spPr>
          <a:xfrm>
            <a:off x="0" y="0"/>
            <a:ext cx="1224089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F8A859A-46E7-D079-7466-A0A765002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238" y="1923079"/>
            <a:ext cx="9809524" cy="136190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6DB5078-2B46-DAB6-A090-D3C31ED48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571" y="3959057"/>
            <a:ext cx="5542857" cy="8380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D482944-4E88-545D-0854-D307478E95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109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DF203C5-0377-453A-B8B5-F2313FA44A5C}"/>
              </a:ext>
            </a:extLst>
          </p:cNvPr>
          <p:cNvSpPr/>
          <p:nvPr/>
        </p:nvSpPr>
        <p:spPr bwMode="white">
          <a:xfrm>
            <a:off x="2310842" y="1999034"/>
            <a:ext cx="161851" cy="95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97F67F7-C892-CFB3-1F19-D60010EBFC67}"/>
              </a:ext>
            </a:extLst>
          </p:cNvPr>
          <p:cNvSpPr/>
          <p:nvPr/>
        </p:nvSpPr>
        <p:spPr bwMode="white">
          <a:xfrm>
            <a:off x="4871900" y="1999034"/>
            <a:ext cx="352264" cy="95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D91ABAF-9FEB-730E-0C44-72ED05F99C08}"/>
              </a:ext>
            </a:extLst>
          </p:cNvPr>
          <p:cNvSpPr/>
          <p:nvPr/>
        </p:nvSpPr>
        <p:spPr bwMode="white">
          <a:xfrm>
            <a:off x="7813785" y="1999034"/>
            <a:ext cx="371305" cy="95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648B304-4F08-3622-79A1-11CDB0A58DF7}"/>
              </a:ext>
            </a:extLst>
          </p:cNvPr>
          <p:cNvSpPr/>
          <p:nvPr/>
        </p:nvSpPr>
        <p:spPr bwMode="white">
          <a:xfrm>
            <a:off x="10612859" y="1999034"/>
            <a:ext cx="361785" cy="95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D0CD1BA-6552-B7FA-FDCF-3D52CD2CADB1}"/>
              </a:ext>
            </a:extLst>
          </p:cNvPr>
          <p:cNvSpPr/>
          <p:nvPr/>
        </p:nvSpPr>
        <p:spPr bwMode="white">
          <a:xfrm>
            <a:off x="2044264" y="2123119"/>
            <a:ext cx="409388" cy="267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8705E7C-DE61-D9D7-802D-ABEBD7388DDC}"/>
              </a:ext>
            </a:extLst>
          </p:cNvPr>
          <p:cNvSpPr/>
          <p:nvPr/>
        </p:nvSpPr>
        <p:spPr bwMode="white">
          <a:xfrm>
            <a:off x="4805256" y="2123119"/>
            <a:ext cx="418909" cy="267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E1B2F37-6021-2A54-08E7-A01435F64091}"/>
              </a:ext>
            </a:extLst>
          </p:cNvPr>
          <p:cNvSpPr/>
          <p:nvPr/>
        </p:nvSpPr>
        <p:spPr bwMode="white">
          <a:xfrm>
            <a:off x="7766181" y="2123119"/>
            <a:ext cx="418909" cy="267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FBDE7E8-E00D-AE62-C06B-8D72627D3023}"/>
              </a:ext>
            </a:extLst>
          </p:cNvPr>
          <p:cNvSpPr/>
          <p:nvPr/>
        </p:nvSpPr>
        <p:spPr bwMode="white">
          <a:xfrm>
            <a:off x="10565256" y="2123119"/>
            <a:ext cx="409388" cy="267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0B5EC6B-0C43-6798-EB4B-3D5724AF03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82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A8E2373-2A83-E72E-CA31-9FF1273F5392}"/>
              </a:ext>
            </a:extLst>
          </p:cNvPr>
          <p:cNvSpPr/>
          <p:nvPr/>
        </p:nvSpPr>
        <p:spPr bwMode="white">
          <a:xfrm>
            <a:off x="2815438" y="1903255"/>
            <a:ext cx="495074" cy="2958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CF6116F-28E0-0A6E-057D-34871E36DB96}"/>
              </a:ext>
            </a:extLst>
          </p:cNvPr>
          <p:cNvSpPr/>
          <p:nvPr/>
        </p:nvSpPr>
        <p:spPr bwMode="white">
          <a:xfrm>
            <a:off x="5071834" y="1693323"/>
            <a:ext cx="456992" cy="505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5E0D8BF-6976-CB00-8C97-0C9F5CD6C305}"/>
              </a:ext>
            </a:extLst>
          </p:cNvPr>
          <p:cNvSpPr/>
          <p:nvPr/>
        </p:nvSpPr>
        <p:spPr bwMode="white">
          <a:xfrm>
            <a:off x="9556066" y="1771126"/>
            <a:ext cx="456992" cy="505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C6BC6C8-8687-3E91-4402-1D71D0311A27}"/>
              </a:ext>
            </a:extLst>
          </p:cNvPr>
          <p:cNvSpPr/>
          <p:nvPr/>
        </p:nvSpPr>
        <p:spPr bwMode="white">
          <a:xfrm>
            <a:off x="1878256" y="2459711"/>
            <a:ext cx="545336" cy="465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C2A93B0-D15E-DF4E-7AE0-676975E92F96}"/>
              </a:ext>
            </a:extLst>
          </p:cNvPr>
          <p:cNvSpPr/>
          <p:nvPr/>
        </p:nvSpPr>
        <p:spPr bwMode="white">
          <a:xfrm>
            <a:off x="5366975" y="2609392"/>
            <a:ext cx="190413" cy="276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F9CBE8D-0E4D-67E8-ED86-81D37FD482C6}"/>
              </a:ext>
            </a:extLst>
          </p:cNvPr>
          <p:cNvSpPr/>
          <p:nvPr/>
        </p:nvSpPr>
        <p:spPr bwMode="white">
          <a:xfrm>
            <a:off x="6518975" y="2516965"/>
            <a:ext cx="371306" cy="560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5EB03B8-7169-1232-E633-DC7106244CEF}"/>
              </a:ext>
            </a:extLst>
          </p:cNvPr>
          <p:cNvSpPr/>
          <p:nvPr/>
        </p:nvSpPr>
        <p:spPr bwMode="white">
          <a:xfrm>
            <a:off x="9032429" y="2618934"/>
            <a:ext cx="371306" cy="267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63AEDE6-F310-FDF9-B58B-A0A42411854A}"/>
              </a:ext>
            </a:extLst>
          </p:cNvPr>
          <p:cNvSpPr/>
          <p:nvPr/>
        </p:nvSpPr>
        <p:spPr bwMode="white">
          <a:xfrm>
            <a:off x="10308198" y="2516965"/>
            <a:ext cx="545336" cy="465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F1598706-7751-D4ED-127A-6442CDE8CC73}"/>
              </a:ext>
            </a:extLst>
          </p:cNvPr>
          <p:cNvSpPr/>
          <p:nvPr/>
        </p:nvSpPr>
        <p:spPr bwMode="white">
          <a:xfrm>
            <a:off x="1425421" y="3382325"/>
            <a:ext cx="228495" cy="200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41DA31B0-A87B-E609-2913-741866502BEE}"/>
              </a:ext>
            </a:extLst>
          </p:cNvPr>
          <p:cNvSpPr/>
          <p:nvPr/>
        </p:nvSpPr>
        <p:spPr bwMode="white">
          <a:xfrm>
            <a:off x="2539337" y="3286902"/>
            <a:ext cx="495074" cy="515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F6F570DF-61C2-9259-5EF5-2CEC4654ACB8}"/>
              </a:ext>
            </a:extLst>
          </p:cNvPr>
          <p:cNvSpPr/>
          <p:nvPr/>
        </p:nvSpPr>
        <p:spPr bwMode="white">
          <a:xfrm>
            <a:off x="5444530" y="3212976"/>
            <a:ext cx="427039" cy="589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93B0A638-A813-751F-2908-8344135B5DE5}"/>
              </a:ext>
            </a:extLst>
          </p:cNvPr>
          <p:cNvSpPr/>
          <p:nvPr/>
        </p:nvSpPr>
        <p:spPr bwMode="white">
          <a:xfrm>
            <a:off x="6747471" y="3191817"/>
            <a:ext cx="382323" cy="589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01C1534A-4021-55D0-2262-D39C4C646AA7}"/>
              </a:ext>
            </a:extLst>
          </p:cNvPr>
          <p:cNvSpPr/>
          <p:nvPr/>
        </p:nvSpPr>
        <p:spPr bwMode="white">
          <a:xfrm>
            <a:off x="8499272" y="3382325"/>
            <a:ext cx="228495" cy="200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2437BD46-A60F-EAA2-7F6D-C82AF068E3AC}"/>
              </a:ext>
            </a:extLst>
          </p:cNvPr>
          <p:cNvSpPr/>
          <p:nvPr/>
        </p:nvSpPr>
        <p:spPr bwMode="white">
          <a:xfrm>
            <a:off x="9584629" y="3212976"/>
            <a:ext cx="512616" cy="505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766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BC7C3A3-E005-04F4-EE4C-289B6A5DF3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68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8CDCE67-1A40-D607-A689-7AB24DDF84DD}"/>
              </a:ext>
            </a:extLst>
          </p:cNvPr>
          <p:cNvSpPr/>
          <p:nvPr/>
        </p:nvSpPr>
        <p:spPr bwMode="white">
          <a:xfrm>
            <a:off x="1806247" y="3039001"/>
            <a:ext cx="323702" cy="95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93CEB0C-4153-45FB-899E-726867692428}"/>
              </a:ext>
            </a:extLst>
          </p:cNvPr>
          <p:cNvSpPr/>
          <p:nvPr/>
        </p:nvSpPr>
        <p:spPr bwMode="white">
          <a:xfrm>
            <a:off x="3024892" y="3048544"/>
            <a:ext cx="152330" cy="85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D1D2806-6920-7C07-C195-A739B61167A1}"/>
              </a:ext>
            </a:extLst>
          </p:cNvPr>
          <p:cNvSpPr/>
          <p:nvPr/>
        </p:nvSpPr>
        <p:spPr bwMode="white">
          <a:xfrm>
            <a:off x="4548198" y="3048544"/>
            <a:ext cx="209454" cy="95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DDB4367-F8F8-0813-0075-1096670E34FE}"/>
              </a:ext>
            </a:extLst>
          </p:cNvPr>
          <p:cNvSpPr/>
          <p:nvPr/>
        </p:nvSpPr>
        <p:spPr bwMode="white">
          <a:xfrm>
            <a:off x="5281289" y="3048544"/>
            <a:ext cx="352264" cy="66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B73A9C4-B09F-4F78-31BF-ACDA8CD33DD0}"/>
              </a:ext>
            </a:extLst>
          </p:cNvPr>
          <p:cNvSpPr/>
          <p:nvPr/>
        </p:nvSpPr>
        <p:spPr bwMode="white">
          <a:xfrm>
            <a:off x="6680826" y="3048544"/>
            <a:ext cx="323702" cy="95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003568B-0C39-1F58-7F40-0F153C5CFEE4}"/>
              </a:ext>
            </a:extLst>
          </p:cNvPr>
          <p:cNvSpPr/>
          <p:nvPr/>
        </p:nvSpPr>
        <p:spPr bwMode="white">
          <a:xfrm>
            <a:off x="7651933" y="3048544"/>
            <a:ext cx="361785" cy="95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59D6A75-3754-CAF3-8F88-B91098F5F47A}"/>
              </a:ext>
            </a:extLst>
          </p:cNvPr>
          <p:cNvSpPr/>
          <p:nvPr/>
        </p:nvSpPr>
        <p:spPr bwMode="white">
          <a:xfrm>
            <a:off x="1720561" y="3143976"/>
            <a:ext cx="409388" cy="286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A9B2625-DE01-2FB5-2C6A-4EA32F5DD19C}"/>
              </a:ext>
            </a:extLst>
          </p:cNvPr>
          <p:cNvSpPr/>
          <p:nvPr/>
        </p:nvSpPr>
        <p:spPr bwMode="white">
          <a:xfrm>
            <a:off x="2777355" y="3153519"/>
            <a:ext cx="390347" cy="276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2F1425B-FD1A-E70B-702F-75932735ED0D}"/>
              </a:ext>
            </a:extLst>
          </p:cNvPr>
          <p:cNvSpPr/>
          <p:nvPr/>
        </p:nvSpPr>
        <p:spPr bwMode="white">
          <a:xfrm>
            <a:off x="4310181" y="3153519"/>
            <a:ext cx="399867" cy="276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56713A2-CB3A-CCF9-13EF-F04BEE55C5A9}"/>
              </a:ext>
            </a:extLst>
          </p:cNvPr>
          <p:cNvSpPr/>
          <p:nvPr/>
        </p:nvSpPr>
        <p:spPr bwMode="white">
          <a:xfrm>
            <a:off x="5224165" y="3153519"/>
            <a:ext cx="409388" cy="286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0E93373-509D-B670-7D96-572BB594A6EC}"/>
              </a:ext>
            </a:extLst>
          </p:cNvPr>
          <p:cNvSpPr/>
          <p:nvPr/>
        </p:nvSpPr>
        <p:spPr bwMode="white">
          <a:xfrm>
            <a:off x="6595140" y="3153519"/>
            <a:ext cx="409388" cy="286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8863843-BE3C-C826-A3C7-76BB9AD3E218}"/>
              </a:ext>
            </a:extLst>
          </p:cNvPr>
          <p:cNvSpPr/>
          <p:nvPr/>
        </p:nvSpPr>
        <p:spPr bwMode="white">
          <a:xfrm>
            <a:off x="7594809" y="3153519"/>
            <a:ext cx="409388" cy="286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8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95B9683-90B0-36EB-6744-3BEC896237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82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57FD498-28B6-9F10-6136-B9924B89B8B9}"/>
              </a:ext>
            </a:extLst>
          </p:cNvPr>
          <p:cNvSpPr/>
          <p:nvPr/>
        </p:nvSpPr>
        <p:spPr bwMode="white">
          <a:xfrm>
            <a:off x="3120099" y="2276873"/>
            <a:ext cx="772891" cy="1152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E1D7D07-995E-E657-B95C-3748092C2162}"/>
              </a:ext>
            </a:extLst>
          </p:cNvPr>
          <p:cNvSpPr/>
          <p:nvPr/>
        </p:nvSpPr>
        <p:spPr bwMode="white">
          <a:xfrm>
            <a:off x="6744073" y="2276873"/>
            <a:ext cx="576064" cy="990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9618D20-7171-859E-535E-D268C8441474}"/>
              </a:ext>
            </a:extLst>
          </p:cNvPr>
          <p:cNvSpPr/>
          <p:nvPr/>
        </p:nvSpPr>
        <p:spPr bwMode="white">
          <a:xfrm>
            <a:off x="10393884" y="2132856"/>
            <a:ext cx="562573" cy="347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A14F3F02-B724-B57F-7FA3-25F89691A3E0}"/>
              </a:ext>
            </a:extLst>
          </p:cNvPr>
          <p:cNvSpPr/>
          <p:nvPr/>
        </p:nvSpPr>
        <p:spPr bwMode="white">
          <a:xfrm>
            <a:off x="3560531" y="3047916"/>
            <a:ext cx="519245" cy="567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F720F7E-4947-8592-01D3-CC9A719A6483}"/>
              </a:ext>
            </a:extLst>
          </p:cNvPr>
          <p:cNvSpPr/>
          <p:nvPr/>
        </p:nvSpPr>
        <p:spPr bwMode="white">
          <a:xfrm>
            <a:off x="6888880" y="3145160"/>
            <a:ext cx="519245" cy="567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F97A3FD-350D-CAE9-9355-CD4D9CAA6CC7}"/>
              </a:ext>
            </a:extLst>
          </p:cNvPr>
          <p:cNvSpPr/>
          <p:nvPr/>
        </p:nvSpPr>
        <p:spPr bwMode="white">
          <a:xfrm>
            <a:off x="10393884" y="2424714"/>
            <a:ext cx="454644" cy="932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598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25DAF7A-DF77-2CDE-6BA0-6659661830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492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AFCEC67-EAD9-1ECE-5A0F-BB65BE850DE9}"/>
              </a:ext>
            </a:extLst>
          </p:cNvPr>
          <p:cNvSpPr/>
          <p:nvPr/>
        </p:nvSpPr>
        <p:spPr bwMode="white">
          <a:xfrm>
            <a:off x="1919536" y="3244888"/>
            <a:ext cx="8712967" cy="544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EF65FC7D-7C13-D1F8-DDDD-0600EF94C083}"/>
              </a:ext>
            </a:extLst>
          </p:cNvPr>
          <p:cNvSpPr/>
          <p:nvPr/>
        </p:nvSpPr>
        <p:spPr bwMode="white">
          <a:xfrm>
            <a:off x="1919536" y="3532920"/>
            <a:ext cx="1800200" cy="544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5C17058-0FC2-31E7-3F7C-1532BCBE0E8C}"/>
              </a:ext>
            </a:extLst>
          </p:cNvPr>
          <p:cNvSpPr/>
          <p:nvPr/>
        </p:nvSpPr>
        <p:spPr bwMode="white">
          <a:xfrm>
            <a:off x="7968208" y="3460912"/>
            <a:ext cx="2088232" cy="544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517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14</cp:revision>
  <dcterms:created xsi:type="dcterms:W3CDTF">2022-11-09T06:57:00Z</dcterms:created>
  <dcterms:modified xsi:type="dcterms:W3CDTF">2024-08-18T06:23:33Z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EF61A80214C74A3AB5C2585E252DAB25</vt:lpwstr>
  </property>
</Properties>
</file>