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5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4C3A5AA-23AA-7A68-12C2-9B70EC5D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A48D80-875A-5401-02D2-6EECB791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143" y="3802493"/>
            <a:ext cx="4285714" cy="10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D9EA01-EF94-70E1-4CD6-66DC32E2E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2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802EC5-3A4E-F11A-283B-16ED8CC816AB}"/>
              </a:ext>
            </a:extLst>
          </p:cNvPr>
          <p:cNvSpPr/>
          <p:nvPr/>
        </p:nvSpPr>
        <p:spPr bwMode="white">
          <a:xfrm>
            <a:off x="1282611" y="3950146"/>
            <a:ext cx="209454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EA7130-262D-DFD8-08A4-2B248EB0A56C}"/>
              </a:ext>
            </a:extLst>
          </p:cNvPr>
          <p:cNvSpPr/>
          <p:nvPr/>
        </p:nvSpPr>
        <p:spPr bwMode="white">
          <a:xfrm>
            <a:off x="3796066" y="3873919"/>
            <a:ext cx="390347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B6A4F9-C54F-D5F1-E3DE-1C5075A2ECC8}"/>
              </a:ext>
            </a:extLst>
          </p:cNvPr>
          <p:cNvSpPr/>
          <p:nvPr/>
        </p:nvSpPr>
        <p:spPr bwMode="white">
          <a:xfrm>
            <a:off x="4900462" y="3950146"/>
            <a:ext cx="199933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F2B846-C426-6E7B-A40E-2DDCDDB1836C}"/>
              </a:ext>
            </a:extLst>
          </p:cNvPr>
          <p:cNvSpPr/>
          <p:nvPr/>
        </p:nvSpPr>
        <p:spPr bwMode="white">
          <a:xfrm>
            <a:off x="6661785" y="3940618"/>
            <a:ext cx="218975" cy="200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9E65F3-2BAD-6150-B1EE-094541E898D0}"/>
              </a:ext>
            </a:extLst>
          </p:cNvPr>
          <p:cNvSpPr/>
          <p:nvPr/>
        </p:nvSpPr>
        <p:spPr bwMode="white">
          <a:xfrm>
            <a:off x="7594809" y="3873919"/>
            <a:ext cx="399867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152DD3-42D2-0C1E-8969-AAC5EF871772}"/>
              </a:ext>
            </a:extLst>
          </p:cNvPr>
          <p:cNvSpPr/>
          <p:nvPr/>
        </p:nvSpPr>
        <p:spPr bwMode="white">
          <a:xfrm>
            <a:off x="9641752" y="3873919"/>
            <a:ext cx="399867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716242-E0DA-9AE0-16A4-53FD3B5D09B9}"/>
              </a:ext>
            </a:extLst>
          </p:cNvPr>
          <p:cNvSpPr/>
          <p:nvPr/>
        </p:nvSpPr>
        <p:spPr bwMode="white">
          <a:xfrm>
            <a:off x="10669983" y="3950146"/>
            <a:ext cx="199933" cy="19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CF766B-C8C3-4669-3331-EC548B15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A3DFC9-E234-E238-3B00-99763984B7B4}"/>
              </a:ext>
            </a:extLst>
          </p:cNvPr>
          <p:cNvSpPr/>
          <p:nvPr/>
        </p:nvSpPr>
        <p:spPr bwMode="white">
          <a:xfrm>
            <a:off x="2786876" y="3429001"/>
            <a:ext cx="390347" cy="42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7BB8E1-EBFC-0503-0ED4-49CD3FEF6DC7}"/>
              </a:ext>
            </a:extLst>
          </p:cNvPr>
          <p:cNvSpPr/>
          <p:nvPr/>
        </p:nvSpPr>
        <p:spPr bwMode="white">
          <a:xfrm>
            <a:off x="3605652" y="3429001"/>
            <a:ext cx="847338" cy="52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82FEDD-D971-E45E-EAC3-B1C9C76804CF}"/>
              </a:ext>
            </a:extLst>
          </p:cNvPr>
          <p:cNvSpPr/>
          <p:nvPr/>
        </p:nvSpPr>
        <p:spPr bwMode="white">
          <a:xfrm>
            <a:off x="5852528" y="3429000"/>
            <a:ext cx="685487" cy="42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D8D220-9248-63A5-EB01-AE4F4B8B8B2B}"/>
              </a:ext>
            </a:extLst>
          </p:cNvPr>
          <p:cNvSpPr/>
          <p:nvPr/>
        </p:nvSpPr>
        <p:spPr bwMode="white">
          <a:xfrm>
            <a:off x="6937884" y="3482660"/>
            <a:ext cx="580760" cy="37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3914E3-28CE-D63C-AEB7-2321A8186EF2}"/>
              </a:ext>
            </a:extLst>
          </p:cNvPr>
          <p:cNvSpPr/>
          <p:nvPr/>
        </p:nvSpPr>
        <p:spPr bwMode="white">
          <a:xfrm>
            <a:off x="9118115" y="3429000"/>
            <a:ext cx="504595" cy="52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73EF2E-38E4-2257-3F6A-38DEC9E1B764}"/>
              </a:ext>
            </a:extLst>
          </p:cNvPr>
          <p:cNvSpPr/>
          <p:nvPr/>
        </p:nvSpPr>
        <p:spPr bwMode="white">
          <a:xfrm>
            <a:off x="9974975" y="3429001"/>
            <a:ext cx="847338" cy="52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5DDEC6A-20E6-CA0B-5157-71A1D1B860E1}"/>
              </a:ext>
            </a:extLst>
          </p:cNvPr>
          <p:cNvSpPr/>
          <p:nvPr/>
        </p:nvSpPr>
        <p:spPr bwMode="white">
          <a:xfrm>
            <a:off x="2958247" y="4443970"/>
            <a:ext cx="580760" cy="42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0D39A52-2BCD-38FB-AD23-F0E444941695}"/>
              </a:ext>
            </a:extLst>
          </p:cNvPr>
          <p:cNvSpPr/>
          <p:nvPr/>
        </p:nvSpPr>
        <p:spPr bwMode="white">
          <a:xfrm>
            <a:off x="3805586" y="4443970"/>
            <a:ext cx="837818" cy="47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542574B-C4A5-D065-7BA1-B9388BD03AB3}"/>
              </a:ext>
            </a:extLst>
          </p:cNvPr>
          <p:cNvSpPr/>
          <p:nvPr/>
        </p:nvSpPr>
        <p:spPr bwMode="white">
          <a:xfrm>
            <a:off x="6090545" y="4463881"/>
            <a:ext cx="580760" cy="37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B7EA009-0901-C5E2-74D3-65B7326AD8F6}"/>
              </a:ext>
            </a:extLst>
          </p:cNvPr>
          <p:cNvSpPr/>
          <p:nvPr/>
        </p:nvSpPr>
        <p:spPr bwMode="white">
          <a:xfrm>
            <a:off x="7090214" y="4358232"/>
            <a:ext cx="685487" cy="47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68565A4-760E-28A4-BFAE-DD53A3388F6F}"/>
              </a:ext>
            </a:extLst>
          </p:cNvPr>
          <p:cNvSpPr/>
          <p:nvPr/>
        </p:nvSpPr>
        <p:spPr bwMode="white">
          <a:xfrm>
            <a:off x="9260925" y="4434444"/>
            <a:ext cx="580760" cy="47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40C22AC-1621-FC1F-9EC2-4C665A2DFF13}"/>
              </a:ext>
            </a:extLst>
          </p:cNvPr>
          <p:cNvSpPr/>
          <p:nvPr/>
        </p:nvSpPr>
        <p:spPr bwMode="white">
          <a:xfrm>
            <a:off x="10479570" y="4444828"/>
            <a:ext cx="266578" cy="390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1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E64E01-CE6E-D98D-C3D1-31B783AA3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8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FD1463-A65D-4DFD-ED0F-4E3BB7201438}"/>
              </a:ext>
            </a:extLst>
          </p:cNvPr>
          <p:cNvSpPr/>
          <p:nvPr/>
        </p:nvSpPr>
        <p:spPr bwMode="white">
          <a:xfrm>
            <a:off x="3462842" y="3199298"/>
            <a:ext cx="409388" cy="352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9B4A1D-80A0-4A64-18C7-F0059C0299CC}"/>
              </a:ext>
            </a:extLst>
          </p:cNvPr>
          <p:cNvSpPr/>
          <p:nvPr/>
        </p:nvSpPr>
        <p:spPr bwMode="white">
          <a:xfrm>
            <a:off x="4929024" y="3189762"/>
            <a:ext cx="409388" cy="362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408001-7E81-A425-9480-5E1C84F3FF1E}"/>
              </a:ext>
            </a:extLst>
          </p:cNvPr>
          <p:cNvSpPr/>
          <p:nvPr/>
        </p:nvSpPr>
        <p:spPr bwMode="white">
          <a:xfrm>
            <a:off x="6756991" y="3199298"/>
            <a:ext cx="409388" cy="352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D01E78-909C-2193-B34E-781E32AAAC6B}"/>
              </a:ext>
            </a:extLst>
          </p:cNvPr>
          <p:cNvSpPr/>
          <p:nvPr/>
        </p:nvSpPr>
        <p:spPr bwMode="white">
          <a:xfrm>
            <a:off x="10422446" y="3199298"/>
            <a:ext cx="409388" cy="352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5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701B77-DA06-2EF8-24CB-B96466403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4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951696-8F38-ED17-9F4A-206EBCC6C693}"/>
              </a:ext>
            </a:extLst>
          </p:cNvPr>
          <p:cNvSpPr/>
          <p:nvPr/>
        </p:nvSpPr>
        <p:spPr bwMode="white">
          <a:xfrm>
            <a:off x="6633223" y="1930887"/>
            <a:ext cx="352264" cy="333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FD4A19-3F4D-7B7D-C536-9123E08CBC39}"/>
              </a:ext>
            </a:extLst>
          </p:cNvPr>
          <p:cNvSpPr/>
          <p:nvPr/>
        </p:nvSpPr>
        <p:spPr bwMode="white">
          <a:xfrm>
            <a:off x="10289157" y="1930887"/>
            <a:ext cx="361785" cy="333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3933F0-69C8-319E-C40E-5BB8EA870ECF}"/>
              </a:ext>
            </a:extLst>
          </p:cNvPr>
          <p:cNvSpPr/>
          <p:nvPr/>
        </p:nvSpPr>
        <p:spPr bwMode="white">
          <a:xfrm>
            <a:off x="6633223" y="2493425"/>
            <a:ext cx="352264" cy="333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592F62-5976-8EA1-0BC4-A8857BBBC89E}"/>
              </a:ext>
            </a:extLst>
          </p:cNvPr>
          <p:cNvSpPr/>
          <p:nvPr/>
        </p:nvSpPr>
        <p:spPr bwMode="white">
          <a:xfrm>
            <a:off x="10289157" y="3055963"/>
            <a:ext cx="361785" cy="333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2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62E9E0-EF83-0820-EDDD-330B00D13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7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A5F584-4C95-24E0-08B9-F713651312F4}"/>
              </a:ext>
            </a:extLst>
          </p:cNvPr>
          <p:cNvSpPr/>
          <p:nvPr/>
        </p:nvSpPr>
        <p:spPr bwMode="white">
          <a:xfrm>
            <a:off x="1453983" y="1844770"/>
            <a:ext cx="399867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B8F207-845F-C858-911D-16D8CE571EEC}"/>
              </a:ext>
            </a:extLst>
          </p:cNvPr>
          <p:cNvSpPr/>
          <p:nvPr/>
        </p:nvSpPr>
        <p:spPr bwMode="white">
          <a:xfrm>
            <a:off x="2910644" y="1844770"/>
            <a:ext cx="409388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429E23-4D8D-B451-7259-B358F8D55B79}"/>
              </a:ext>
            </a:extLst>
          </p:cNvPr>
          <p:cNvSpPr/>
          <p:nvPr/>
        </p:nvSpPr>
        <p:spPr bwMode="white">
          <a:xfrm>
            <a:off x="5109917" y="1844770"/>
            <a:ext cx="409388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72645C-50A3-E2AD-7D56-A3CD2B6522B8}"/>
              </a:ext>
            </a:extLst>
          </p:cNvPr>
          <p:cNvSpPr/>
          <p:nvPr/>
        </p:nvSpPr>
        <p:spPr bwMode="white">
          <a:xfrm>
            <a:off x="6576099" y="1844770"/>
            <a:ext cx="399867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3E292C-06D4-D064-6863-95DAB492D7C6}"/>
              </a:ext>
            </a:extLst>
          </p:cNvPr>
          <p:cNvSpPr/>
          <p:nvPr/>
        </p:nvSpPr>
        <p:spPr bwMode="white">
          <a:xfrm>
            <a:off x="9137157" y="1844770"/>
            <a:ext cx="409388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B14216-D93E-2BBA-2600-2E33F31AE0C0}"/>
              </a:ext>
            </a:extLst>
          </p:cNvPr>
          <p:cNvSpPr/>
          <p:nvPr/>
        </p:nvSpPr>
        <p:spPr bwMode="white">
          <a:xfrm flipV="1">
            <a:off x="10488488" y="1556792"/>
            <a:ext cx="648072" cy="62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91B8CC-C120-6FA5-AC65-9BC1154D9267}"/>
              </a:ext>
            </a:extLst>
          </p:cNvPr>
          <p:cNvSpPr/>
          <p:nvPr/>
        </p:nvSpPr>
        <p:spPr bwMode="white">
          <a:xfrm>
            <a:off x="1343473" y="2204864"/>
            <a:ext cx="576064" cy="5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D97A64B-B770-15EE-0E62-F8D70C2E7AD1}"/>
              </a:ext>
            </a:extLst>
          </p:cNvPr>
          <p:cNvSpPr/>
          <p:nvPr/>
        </p:nvSpPr>
        <p:spPr bwMode="white">
          <a:xfrm>
            <a:off x="2723010" y="2204864"/>
            <a:ext cx="773219" cy="5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749EF95-2B61-1F39-479B-4D4EDC0326CC}"/>
              </a:ext>
            </a:extLst>
          </p:cNvPr>
          <p:cNvSpPr/>
          <p:nvPr/>
        </p:nvSpPr>
        <p:spPr bwMode="white">
          <a:xfrm>
            <a:off x="5109917" y="2292772"/>
            <a:ext cx="399867" cy="305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C769C45-3907-5D4C-9E89-596EFECF31D8}"/>
              </a:ext>
            </a:extLst>
          </p:cNvPr>
          <p:cNvSpPr/>
          <p:nvPr/>
        </p:nvSpPr>
        <p:spPr bwMode="white">
          <a:xfrm>
            <a:off x="6456040" y="2204864"/>
            <a:ext cx="667432" cy="411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B76C776-4101-F94F-348F-E0CC2FFB6D64}"/>
              </a:ext>
            </a:extLst>
          </p:cNvPr>
          <p:cNvSpPr/>
          <p:nvPr/>
        </p:nvSpPr>
        <p:spPr bwMode="white">
          <a:xfrm>
            <a:off x="8765851" y="2264176"/>
            <a:ext cx="409388" cy="352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3705810-3738-2DC2-A9FF-C01B01CF8E46}"/>
              </a:ext>
            </a:extLst>
          </p:cNvPr>
          <p:cNvSpPr/>
          <p:nvPr/>
        </p:nvSpPr>
        <p:spPr bwMode="white">
          <a:xfrm>
            <a:off x="10232033" y="2264176"/>
            <a:ext cx="409388" cy="352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5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2024-08-18T05:58:41Z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