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3" r:id="rId5"/>
    <p:sldId id="272" r:id="rId6"/>
    <p:sldId id="271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63" r:id="rId15"/>
    <p:sldId id="262" r:id="rId16"/>
    <p:sldId id="261" r:id="rId17"/>
    <p:sldId id="260" r:id="rId18"/>
    <p:sldId id="257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582" y="78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130" y="0"/>
            <a:ext cx="12216130" cy="6979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 userDrawn="1"/>
        </p:nvPicPr>
        <p:blipFill>
          <a:blip r:embed="rId2"/>
          <a:srcRect b="5767"/>
          <a:stretch>
            <a:fillRect/>
          </a:stretch>
        </p:blipFill>
        <p:spPr>
          <a:xfrm>
            <a:off x="0" y="0"/>
            <a:ext cx="1224089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F72376F-E748-678A-6296-9D7DE516B09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6443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82005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A0921A6-3397-549B-0DDC-886577747D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6256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90025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77F1CDA-FB39-8768-3F5F-FED16C24DFA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112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17854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9667227-4E98-A123-634D-5EEF4444C2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881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57043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B41E10C-C9D2-A585-33F4-36A8CD415D1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02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21121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4888029-2674-CE28-8D0E-FC6FF909D7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35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5610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133B225-BF04-3694-E47F-D33643430D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675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30226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D1C0DD5-521B-F9CB-570C-70538B7812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1916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99625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C684158-3EA2-2332-3EAF-9F49AB1D6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428" y="1916832"/>
            <a:ext cx="9657143" cy="14095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233CFDD-217B-7DC5-56E1-DA9C41437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714" y="3861048"/>
            <a:ext cx="9428571" cy="11047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4C8DDC1-46FA-0C5D-4A2B-E6E85519E53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587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9E061A6-0084-824D-E419-A4C66574DA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12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48152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B9C6EB8-8A69-A23D-8DF0-7406FB0FD4F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62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87980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BB9A481-4AD5-E235-AEE8-35C7D94EBB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537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30769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224C489-D0A9-CC95-D246-E6D3C47C1CB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97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43857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DDC45F5-07D8-4DC9-A269-7465E81679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35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92073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242AF87-39A7-FA22-396E-8C010B24A8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76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6360838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12</cp:revision>
  <dcterms:created xsi:type="dcterms:W3CDTF">2022-11-09T06:57:00Z</dcterms:created>
  <dcterms:modified xsi:type="dcterms:W3CDTF">2024-08-18T06:17:04Z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EF61A80214C74A3AB5C2585E252DAB25</vt:lpwstr>
  </property>
</Properties>
</file>