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738" y="16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361D72-0A46-9EA0-650E-C74DA63F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28" y="1916832"/>
            <a:ext cx="9657143" cy="1409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C4B77E-89DA-0E8E-CCD9-28A7B983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857" y="3861048"/>
            <a:ext cx="4914286" cy="9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D4D656-DAF1-6F03-E340-43F8EC1ED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7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5CB0A7-6865-6829-39B9-A5F0290F86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1775520" y="224467"/>
            <a:ext cx="4361900" cy="3204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E8B732E2-D003-A92A-8ACF-401DAA8BD7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8" r="19472"/>
          <a:stretch/>
        </p:blipFill>
        <p:spPr>
          <a:xfrm>
            <a:off x="6323408" y="188640"/>
            <a:ext cx="4608512" cy="3204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>
            <a:extLst>
              <a:ext uri="{FF2B5EF4-FFF2-40B4-BE49-F238E27FC236}">
                <a16:creationId xmlns:a16="http://schemas.microsoft.com/office/drawing/2014/main" id="{6432366D-44F9-84F9-8987-21D17BE482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7"/>
          <a:stretch/>
        </p:blipFill>
        <p:spPr>
          <a:xfrm>
            <a:off x="1793514" y="3476910"/>
            <a:ext cx="6258086" cy="3217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CDB0B6F-D0CD-B743-3CA9-F8D93977B297}"/>
              </a:ext>
            </a:extLst>
          </p:cNvPr>
          <p:cNvSpPr/>
          <p:nvPr/>
        </p:nvSpPr>
        <p:spPr bwMode="white">
          <a:xfrm>
            <a:off x="3143672" y="224467"/>
            <a:ext cx="504595" cy="532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9CA20B2-BF98-564D-0CE8-FBF04061639B}"/>
              </a:ext>
            </a:extLst>
          </p:cNvPr>
          <p:cNvSpPr/>
          <p:nvPr/>
        </p:nvSpPr>
        <p:spPr bwMode="white">
          <a:xfrm>
            <a:off x="4367808" y="1384376"/>
            <a:ext cx="504595" cy="532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2164116-9C7D-2A58-F6FE-328F7CEAF4DF}"/>
              </a:ext>
            </a:extLst>
          </p:cNvPr>
          <p:cNvSpPr/>
          <p:nvPr/>
        </p:nvSpPr>
        <p:spPr bwMode="white">
          <a:xfrm>
            <a:off x="2639077" y="3512737"/>
            <a:ext cx="504595" cy="532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4513DFE-6020-3F16-4589-20EFC9E99DB8}"/>
              </a:ext>
            </a:extLst>
          </p:cNvPr>
          <p:cNvSpPr/>
          <p:nvPr/>
        </p:nvSpPr>
        <p:spPr bwMode="white">
          <a:xfrm>
            <a:off x="2386779" y="4653136"/>
            <a:ext cx="504595" cy="532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423365-36C7-8103-4A2E-A77348A2F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8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0A69D73-54AC-6D58-5F85-78A552BFF346}"/>
              </a:ext>
            </a:extLst>
          </p:cNvPr>
          <p:cNvSpPr/>
          <p:nvPr/>
        </p:nvSpPr>
        <p:spPr bwMode="white">
          <a:xfrm>
            <a:off x="5014710" y="1720134"/>
            <a:ext cx="409388" cy="35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8F39A0-1888-A0A9-899D-0C1BA06E257B}"/>
              </a:ext>
            </a:extLst>
          </p:cNvPr>
          <p:cNvSpPr/>
          <p:nvPr/>
        </p:nvSpPr>
        <p:spPr bwMode="white">
          <a:xfrm>
            <a:off x="5747801" y="3425126"/>
            <a:ext cx="409388" cy="35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3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2024-08-18T06:15:30Z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